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7559675" cy="1069181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29678B"/>
    <a:srgbClr val="009900"/>
    <a:srgbClr val="F376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6" autoAdjust="0"/>
    <p:restoredTop sz="94660"/>
  </p:normalViewPr>
  <p:slideViewPr>
    <p:cSldViewPr snapToGrid="0">
      <p:cViewPr varScale="1">
        <p:scale>
          <a:sx n="71" d="100"/>
          <a:sy n="71" d="100"/>
        </p:scale>
        <p:origin x="31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El-Amine Benbernou" userId="3469931af20a6213" providerId="LiveId" clId="{B15CDAAF-E635-424D-899E-45664C50D5C5}"/>
    <pc:docChg chg="modSld">
      <pc:chgData name="Ahmed El-Amine Benbernou" userId="3469931af20a6213" providerId="LiveId" clId="{B15CDAAF-E635-424D-899E-45664C50D5C5}" dt="2020-11-11T17:45:28.005" v="0" actId="6549"/>
      <pc:docMkLst>
        <pc:docMk/>
      </pc:docMkLst>
      <pc:sldChg chg="modSp mod">
        <pc:chgData name="Ahmed El-Amine Benbernou" userId="3469931af20a6213" providerId="LiveId" clId="{B15CDAAF-E635-424D-899E-45664C50D5C5}" dt="2020-11-11T17:45:28.005" v="0" actId="6549"/>
        <pc:sldMkLst>
          <pc:docMk/>
          <pc:sldMk cId="379911809" sldId="263"/>
        </pc:sldMkLst>
        <pc:spChg chg="mod">
          <ac:chgData name="Ahmed El-Amine Benbernou" userId="3469931af20a6213" providerId="LiveId" clId="{B15CDAAF-E635-424D-899E-45664C50D5C5}" dt="2020-11-11T17:45:28.005" v="0" actId="6549"/>
          <ac:spMkLst>
            <pc:docMk/>
            <pc:sldMk cId="379911809" sldId="263"/>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ru-RU"/>
              <a:t>Образец заголовка</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D863046-A11B-438C-96A2-F71475FC4E37}"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401794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863046-A11B-438C-96A2-F71475FC4E37}"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1987121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863046-A11B-438C-96A2-F71475FC4E37}"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226496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863046-A11B-438C-96A2-F71475FC4E37}"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100476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ru-RU"/>
              <a:t>Образец заголовка</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863046-A11B-438C-96A2-F71475FC4E37}"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4005353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D863046-A11B-438C-96A2-F71475FC4E37}"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403378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ru-RU"/>
              <a:t>Образец заголовка</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ru-RU"/>
              <a:t>Образец текста</a:t>
            </a:r>
          </a:p>
        </p:txBody>
      </p:sp>
      <p:sp>
        <p:nvSpPr>
          <p:cNvPr id="4" name="Content Placeholder 3"/>
          <p:cNvSpPr>
            <a:spLocks noGrp="1"/>
          </p:cNvSpPr>
          <p:nvPr>
            <p:ph sz="half" idx="2"/>
          </p:nvPr>
        </p:nvSpPr>
        <p:spPr>
          <a:xfrm>
            <a:off x="520713" y="3905482"/>
            <a:ext cx="3198096" cy="57443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ru-RU"/>
              <a:t>Образец текста</a:t>
            </a:r>
          </a:p>
        </p:txBody>
      </p:sp>
      <p:sp>
        <p:nvSpPr>
          <p:cNvPr id="6" name="Content Placeholder 5"/>
          <p:cNvSpPr>
            <a:spLocks noGrp="1"/>
          </p:cNvSpPr>
          <p:nvPr>
            <p:ph sz="quarter" idx="4"/>
          </p:nvPr>
        </p:nvSpPr>
        <p:spPr>
          <a:xfrm>
            <a:off x="3827086" y="3905482"/>
            <a:ext cx="3213847" cy="57443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D863046-A11B-438C-96A2-F71475FC4E37}" type="datetimeFigureOut">
              <a:rPr lang="ru-RU" smtClean="0"/>
              <a:t>11.11.2020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245515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D863046-A11B-438C-96A2-F71475FC4E37}" type="datetimeFigureOut">
              <a:rPr lang="ru-RU" smtClean="0"/>
              <a:t>11.11.2020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159405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63046-A11B-438C-96A2-F71475FC4E37}" type="datetimeFigureOut">
              <a:rPr lang="ru-RU" smtClean="0"/>
              <a:t>11.11.2020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196532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ru-RU"/>
              <a:t>Образец заголовка</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ru-RU"/>
              <a:t>Образец текста</a:t>
            </a:r>
          </a:p>
        </p:txBody>
      </p:sp>
      <p:sp>
        <p:nvSpPr>
          <p:cNvPr id="5" name="Date Placeholder 4"/>
          <p:cNvSpPr>
            <a:spLocks noGrp="1"/>
          </p:cNvSpPr>
          <p:nvPr>
            <p:ph type="dt" sz="half" idx="10"/>
          </p:nvPr>
        </p:nvSpPr>
        <p:spPr/>
        <p:txBody>
          <a:bodyPr/>
          <a:lstStyle/>
          <a:p>
            <a:fld id="{BD863046-A11B-438C-96A2-F71475FC4E37}"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2340808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ru-RU"/>
              <a:t>Образец заголовка</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ru-RU"/>
              <a:t>Вставка рисунка</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ru-RU"/>
              <a:t>Образец текста</a:t>
            </a:r>
          </a:p>
        </p:txBody>
      </p:sp>
      <p:sp>
        <p:nvSpPr>
          <p:cNvPr id="5" name="Date Placeholder 4"/>
          <p:cNvSpPr>
            <a:spLocks noGrp="1"/>
          </p:cNvSpPr>
          <p:nvPr>
            <p:ph type="dt" sz="half" idx="10"/>
          </p:nvPr>
        </p:nvSpPr>
        <p:spPr/>
        <p:txBody>
          <a:bodyPr/>
          <a:lstStyle/>
          <a:p>
            <a:fld id="{BD863046-A11B-438C-96A2-F71475FC4E37}"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B498DF-8353-4CDA-8F51-963EF061F289}" type="slidenum">
              <a:rPr lang="ru-RU" smtClean="0"/>
              <a:t>‹N°›</a:t>
            </a:fld>
            <a:endParaRPr lang="ru-RU"/>
          </a:p>
        </p:txBody>
      </p:sp>
    </p:spTree>
    <p:extLst>
      <p:ext uri="{BB962C8B-B14F-4D97-AF65-F5344CB8AC3E}">
        <p14:creationId xmlns:p14="http://schemas.microsoft.com/office/powerpoint/2010/main" val="210651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D863046-A11B-438C-96A2-F71475FC4E37}" type="datetimeFigureOut">
              <a:rPr lang="ru-RU" smtClean="0"/>
              <a:t>11.11.2020</a:t>
            </a:fld>
            <a:endParaRPr lang="ru-RU"/>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6B498DF-8353-4CDA-8F51-963EF061F289}" type="slidenum">
              <a:rPr lang="ru-RU" smtClean="0"/>
              <a:t>‹N°›</a:t>
            </a:fld>
            <a:endParaRPr lang="ru-RU"/>
          </a:p>
        </p:txBody>
      </p:sp>
    </p:spTree>
    <p:extLst>
      <p:ext uri="{BB962C8B-B14F-4D97-AF65-F5344CB8AC3E}">
        <p14:creationId xmlns:p14="http://schemas.microsoft.com/office/powerpoint/2010/main" val="1541457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1388040" y="638572"/>
            <a:ext cx="4012514" cy="594824"/>
          </a:xfrm>
          <a:prstGeom prst="rect">
            <a:avLst/>
          </a:prstGeom>
        </p:spPr>
        <p:txBody>
          <a:bodyPr vert="horz" lIns="90663" tIns="45331" rIns="90663" bIns="45331" rtlCol="0" anchor="t">
            <a:normAutofit fontScale="25000" lnSpcReduction="20000"/>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lnSpc>
                <a:spcPct val="120000"/>
              </a:lnSpc>
            </a:pPr>
            <a:r>
              <a:rPr lang="en-US" sz="6200" b="1" dirty="0">
                <a:solidFill>
                  <a:srgbClr val="29678B"/>
                </a:solidFill>
                <a:latin typeface="Arial" panose="020B0604020202020204" pitchFamily="34" charset="0"/>
                <a:cs typeface="Arial" panose="020B0604020202020204" pitchFamily="34" charset="0"/>
              </a:rPr>
              <a:t>First line – title of the poster </a:t>
            </a:r>
          </a:p>
          <a:p>
            <a:pPr algn="l">
              <a:lnSpc>
                <a:spcPct val="120000"/>
              </a:lnSpc>
            </a:pPr>
            <a:r>
              <a:rPr lang="en-US" sz="6200" b="1" dirty="0">
                <a:solidFill>
                  <a:srgbClr val="29678B"/>
                </a:solidFill>
                <a:latin typeface="Arial" panose="020B0604020202020204" pitchFamily="34" charset="0"/>
                <a:cs typeface="Arial" panose="020B0604020202020204" pitchFamily="34" charset="0"/>
              </a:rPr>
              <a:t>Second line – Subtitle if needed</a:t>
            </a:r>
          </a:p>
          <a:p>
            <a:pPr algn="l"/>
            <a:br>
              <a:rPr lang="it-IT" sz="4918" dirty="0"/>
            </a:br>
            <a:endParaRPr lang="en-US" sz="4918" dirty="0"/>
          </a:p>
        </p:txBody>
      </p:sp>
      <p:sp>
        <p:nvSpPr>
          <p:cNvPr id="6" name="Footer Placeholder 4"/>
          <p:cNvSpPr>
            <a:spLocks noGrp="1"/>
          </p:cNvSpPr>
          <p:nvPr>
            <p:ph type="ftr" sz="quarter" idx="11"/>
          </p:nvPr>
        </p:nvSpPr>
        <p:spPr>
          <a:xfrm>
            <a:off x="743002" y="1543844"/>
            <a:ext cx="3591254" cy="6430822"/>
          </a:xfrm>
          <a:prstGeom prst="rect">
            <a:avLst/>
          </a:prstGeom>
        </p:spPr>
        <p:txBody>
          <a:bodyPr vert="horz" lIns="90663" tIns="45331" rIns="90663" bIns="45331" rtlCol="0" anchor="ctr"/>
          <a:lstStyle>
            <a:lvl1pPr algn="ctr">
              <a:defRPr sz="991">
                <a:solidFill>
                  <a:schemeClr val="tx1">
                    <a:tint val="75000"/>
                  </a:schemeClr>
                </a:solidFill>
                <a:latin typeface="Arial" panose="020B0604020202020204" pitchFamily="34" charset="0"/>
                <a:cs typeface="Arial" panose="020B0604020202020204" pitchFamily="34" charset="0"/>
              </a:defRPr>
            </a:lvl1pPr>
          </a:lstStyle>
          <a:p>
            <a:pPr marL="171450" indent="-171450" algn="just">
              <a:spcAft>
                <a:spcPts val="1200"/>
              </a:spcAft>
              <a:buFont typeface="Wingdings" panose="05000000000000000000" pitchFamily="2" charset="2"/>
              <a:buChar char="q"/>
            </a:pPr>
            <a:r>
              <a:rPr lang="pl-PL" altLang="ru-RU" sz="1100" b="1" dirty="0">
                <a:solidFill>
                  <a:srgbClr val="29678B"/>
                </a:solidFill>
              </a:rPr>
              <a:t>Research information</a:t>
            </a:r>
            <a:endParaRPr lang="pl-PL" altLang="it-IT" sz="1091" b="1" dirty="0">
              <a:solidFill>
                <a:srgbClr val="951F66"/>
              </a:solidFill>
            </a:endParaRPr>
          </a:p>
          <a:p>
            <a:pPr algn="just"/>
            <a:r>
              <a:rPr lang="pl-PL" altLang="it-IT" sz="1000" b="1" dirty="0">
                <a:solidFill>
                  <a:srgbClr val="CC0066"/>
                </a:solidFill>
              </a:rPr>
              <a:t>Section title 1</a:t>
            </a:r>
          </a:p>
          <a:p>
            <a:pPr algn="just"/>
            <a:r>
              <a:rPr lang="en-GB" altLang="it-IT" sz="1000" dirty="0">
                <a:solidFill>
                  <a:schemeClr val="tx1"/>
                </a:solidFill>
              </a:rPr>
              <a:t>Lorem ipsum </a:t>
            </a:r>
            <a:r>
              <a:rPr lang="en-GB" altLang="it-IT" sz="1000" dirty="0" err="1">
                <a:solidFill>
                  <a:schemeClr val="tx1"/>
                </a:solidFill>
              </a:rPr>
              <a:t>dolor</a:t>
            </a:r>
            <a:r>
              <a:rPr lang="en-GB" altLang="it-IT" sz="1000" dirty="0">
                <a:solidFill>
                  <a:schemeClr val="tx1"/>
                </a:solidFill>
              </a:rPr>
              <a:t> sit </a:t>
            </a:r>
            <a:r>
              <a:rPr lang="en-GB" altLang="it-IT" sz="1000" dirty="0" err="1">
                <a:solidFill>
                  <a:schemeClr val="tx1"/>
                </a:solidFill>
              </a:rPr>
              <a:t>amet</a:t>
            </a:r>
            <a:r>
              <a:rPr lang="en-GB" altLang="it-IT" sz="1000" dirty="0">
                <a:solidFill>
                  <a:schemeClr val="tx1"/>
                </a:solidFill>
              </a:rPr>
              <a:t>, </a:t>
            </a:r>
            <a:r>
              <a:rPr lang="en-GB" altLang="it-IT" sz="1000" dirty="0" err="1">
                <a:solidFill>
                  <a:schemeClr val="tx1"/>
                </a:solidFill>
              </a:rPr>
              <a:t>consectetur</a:t>
            </a:r>
            <a:r>
              <a:rPr lang="en-GB" altLang="it-IT" sz="1000" dirty="0">
                <a:solidFill>
                  <a:schemeClr val="tx1"/>
                </a:solidFill>
              </a:rPr>
              <a:t> </a:t>
            </a:r>
            <a:r>
              <a:rPr lang="en-GB" altLang="it-IT" sz="1000" dirty="0" err="1">
                <a:solidFill>
                  <a:schemeClr val="tx1"/>
                </a:solidFill>
              </a:rPr>
              <a:t>adipiscing</a:t>
            </a:r>
            <a:r>
              <a:rPr lang="en-GB" altLang="it-IT" sz="1000" dirty="0">
                <a:solidFill>
                  <a:schemeClr val="tx1"/>
                </a:solidFill>
              </a:rPr>
              <a:t> </a:t>
            </a:r>
            <a:r>
              <a:rPr lang="en-GB" altLang="it-IT" sz="1000" dirty="0" err="1">
                <a:solidFill>
                  <a:schemeClr val="tx1"/>
                </a:solidFill>
              </a:rPr>
              <a:t>elit</a:t>
            </a:r>
            <a:r>
              <a:rPr lang="en-GB" altLang="it-IT" sz="1000" dirty="0">
                <a:solidFill>
                  <a:schemeClr val="tx1"/>
                </a:solidFill>
              </a:rPr>
              <a:t>, </a:t>
            </a:r>
            <a:r>
              <a:rPr lang="en-GB" altLang="it-IT" sz="1000" dirty="0" err="1">
                <a:solidFill>
                  <a:schemeClr val="tx1"/>
                </a:solidFill>
              </a:rPr>
              <a:t>sed</a:t>
            </a:r>
            <a:r>
              <a:rPr lang="en-GB" altLang="it-IT" sz="1000" dirty="0">
                <a:solidFill>
                  <a:schemeClr val="tx1"/>
                </a:solidFill>
              </a:rPr>
              <a:t> do </a:t>
            </a:r>
            <a:r>
              <a:rPr lang="en-GB" altLang="it-IT" sz="1000" dirty="0" err="1">
                <a:solidFill>
                  <a:schemeClr val="tx1"/>
                </a:solidFill>
              </a:rPr>
              <a:t>eiusmod</a:t>
            </a:r>
            <a:r>
              <a:rPr lang="en-GB" altLang="it-IT" sz="1000" dirty="0">
                <a:solidFill>
                  <a:schemeClr val="tx1"/>
                </a:solidFill>
              </a:rPr>
              <a:t> </a:t>
            </a:r>
            <a:r>
              <a:rPr lang="en-GB" altLang="it-IT" sz="1000" dirty="0" err="1">
                <a:solidFill>
                  <a:schemeClr val="tx1"/>
                </a:solidFill>
              </a:rPr>
              <a:t>tempor</a:t>
            </a:r>
            <a:r>
              <a:rPr lang="en-GB" altLang="it-IT" sz="1000" dirty="0">
                <a:solidFill>
                  <a:schemeClr val="tx1"/>
                </a:solidFill>
              </a:rPr>
              <a:t> </a:t>
            </a:r>
            <a:r>
              <a:rPr lang="en-GB" altLang="it-IT" sz="1000" dirty="0" err="1">
                <a:solidFill>
                  <a:schemeClr val="tx1"/>
                </a:solidFill>
              </a:rPr>
              <a:t>incididunt</a:t>
            </a:r>
            <a:r>
              <a:rPr lang="en-GB" altLang="it-IT" sz="1000" dirty="0">
                <a:solidFill>
                  <a:schemeClr val="tx1"/>
                </a:solidFill>
              </a:rPr>
              <a:t>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labore</a:t>
            </a:r>
            <a:r>
              <a:rPr lang="en-GB" altLang="it-IT" sz="1000" dirty="0">
                <a:solidFill>
                  <a:schemeClr val="tx1"/>
                </a:solidFill>
              </a:rPr>
              <a:t> et </a:t>
            </a:r>
            <a:r>
              <a:rPr lang="en-GB" altLang="it-IT" sz="1000" dirty="0" err="1">
                <a:solidFill>
                  <a:schemeClr val="tx1"/>
                </a:solidFill>
              </a:rPr>
              <a:t>dolore</a:t>
            </a:r>
            <a:r>
              <a:rPr lang="en-GB" altLang="it-IT" sz="1000" dirty="0">
                <a:solidFill>
                  <a:schemeClr val="tx1"/>
                </a:solidFill>
              </a:rPr>
              <a:t> magna </a:t>
            </a:r>
            <a:r>
              <a:rPr lang="en-GB" altLang="it-IT" sz="1000" dirty="0" err="1">
                <a:solidFill>
                  <a:schemeClr val="tx1"/>
                </a:solidFill>
              </a:rPr>
              <a:t>aliqua</a:t>
            </a:r>
            <a:r>
              <a:rPr lang="en-GB" altLang="it-IT" sz="1000" dirty="0">
                <a:solidFill>
                  <a:schemeClr val="tx1"/>
                </a:solidFill>
              </a:rPr>
              <a:t>.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enim</a:t>
            </a:r>
            <a:r>
              <a:rPr lang="en-GB" altLang="it-IT" sz="1000" dirty="0">
                <a:solidFill>
                  <a:schemeClr val="tx1"/>
                </a:solidFill>
              </a:rPr>
              <a:t> ad minim </a:t>
            </a:r>
            <a:r>
              <a:rPr lang="en-GB" altLang="it-IT" sz="1000" dirty="0" err="1">
                <a:solidFill>
                  <a:schemeClr val="tx1"/>
                </a:solidFill>
              </a:rPr>
              <a:t>veniam</a:t>
            </a:r>
            <a:r>
              <a:rPr lang="en-GB" altLang="it-IT" sz="1000" dirty="0">
                <a:solidFill>
                  <a:schemeClr val="tx1"/>
                </a:solidFill>
              </a:rPr>
              <a:t>, </a:t>
            </a:r>
            <a:r>
              <a:rPr lang="en-GB" altLang="it-IT" sz="1000" dirty="0" err="1">
                <a:solidFill>
                  <a:schemeClr val="tx1"/>
                </a:solidFill>
              </a:rPr>
              <a:t>quis</a:t>
            </a:r>
            <a:r>
              <a:rPr lang="en-GB" altLang="it-IT" sz="1000" dirty="0">
                <a:solidFill>
                  <a:schemeClr val="tx1"/>
                </a:solidFill>
              </a:rPr>
              <a:t> </a:t>
            </a:r>
            <a:r>
              <a:rPr lang="en-GB" altLang="it-IT" sz="1000" dirty="0" err="1">
                <a:solidFill>
                  <a:schemeClr val="tx1"/>
                </a:solidFill>
              </a:rPr>
              <a:t>nostrud</a:t>
            </a:r>
            <a:r>
              <a:rPr lang="en-GB" altLang="it-IT" sz="1000" dirty="0">
                <a:solidFill>
                  <a:schemeClr val="tx1"/>
                </a:solidFill>
              </a:rPr>
              <a:t> exercitation </a:t>
            </a:r>
            <a:r>
              <a:rPr lang="en-GB" altLang="it-IT" sz="1000" dirty="0" err="1">
                <a:solidFill>
                  <a:schemeClr val="tx1"/>
                </a:solidFill>
              </a:rPr>
              <a:t>ullamco</a:t>
            </a:r>
            <a:r>
              <a:rPr lang="en-GB" altLang="it-IT" sz="1000" dirty="0">
                <a:solidFill>
                  <a:schemeClr val="tx1"/>
                </a:solidFill>
              </a:rPr>
              <a:t> </a:t>
            </a:r>
            <a:r>
              <a:rPr lang="en-GB" altLang="it-IT" sz="1000" dirty="0" err="1">
                <a:solidFill>
                  <a:schemeClr val="tx1"/>
                </a:solidFill>
              </a:rPr>
              <a:t>laboris</a:t>
            </a:r>
            <a:r>
              <a:rPr lang="en-GB" altLang="it-IT" sz="1000" dirty="0">
                <a:solidFill>
                  <a:schemeClr val="tx1"/>
                </a:solidFill>
              </a:rPr>
              <a:t> nisi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aliquip</a:t>
            </a:r>
            <a:r>
              <a:rPr lang="en-GB" altLang="it-IT" sz="1000" dirty="0">
                <a:solidFill>
                  <a:schemeClr val="tx1"/>
                </a:solidFill>
              </a:rPr>
              <a:t> ex </a:t>
            </a:r>
            <a:r>
              <a:rPr lang="en-GB" altLang="it-IT" sz="1000" dirty="0" err="1">
                <a:solidFill>
                  <a:schemeClr val="tx1"/>
                </a:solidFill>
              </a:rPr>
              <a:t>ea</a:t>
            </a:r>
            <a:r>
              <a:rPr lang="en-GB" altLang="it-IT" sz="1000" dirty="0">
                <a:solidFill>
                  <a:schemeClr val="tx1"/>
                </a:solidFill>
              </a:rPr>
              <a:t> </a:t>
            </a:r>
            <a:r>
              <a:rPr lang="en-GB" altLang="it-IT" sz="1000" dirty="0" err="1">
                <a:solidFill>
                  <a:schemeClr val="tx1"/>
                </a:solidFill>
              </a:rPr>
              <a:t>commodo</a:t>
            </a:r>
            <a:r>
              <a:rPr lang="en-GB" altLang="it-IT" sz="1000" dirty="0">
                <a:solidFill>
                  <a:schemeClr val="tx1"/>
                </a:solidFill>
              </a:rPr>
              <a:t> </a:t>
            </a:r>
            <a:r>
              <a:rPr lang="en-GB" altLang="it-IT" sz="1000" dirty="0" err="1">
                <a:solidFill>
                  <a:schemeClr val="tx1"/>
                </a:solidFill>
              </a:rPr>
              <a:t>consequat</a:t>
            </a:r>
            <a:r>
              <a:rPr lang="en-GB" altLang="it-IT" sz="1000" dirty="0">
                <a:solidFill>
                  <a:schemeClr val="tx1"/>
                </a:solidFill>
              </a:rPr>
              <a:t>. </a:t>
            </a:r>
            <a:r>
              <a:rPr lang="en-GB" altLang="it-IT" sz="1000" dirty="0" err="1">
                <a:solidFill>
                  <a:schemeClr val="tx1"/>
                </a:solidFill>
              </a:rPr>
              <a:t>Duis</a:t>
            </a:r>
            <a:r>
              <a:rPr lang="en-GB" altLang="it-IT" sz="1000" dirty="0">
                <a:solidFill>
                  <a:schemeClr val="tx1"/>
                </a:solidFill>
              </a:rPr>
              <a:t> </a:t>
            </a:r>
            <a:r>
              <a:rPr lang="en-GB" altLang="it-IT" sz="1000" dirty="0" err="1">
                <a:solidFill>
                  <a:schemeClr val="tx1"/>
                </a:solidFill>
              </a:rPr>
              <a:t>aute</a:t>
            </a:r>
            <a:r>
              <a:rPr lang="en-GB" altLang="it-IT" sz="1000" dirty="0">
                <a:solidFill>
                  <a:schemeClr val="tx1"/>
                </a:solidFill>
              </a:rPr>
              <a:t> </a:t>
            </a:r>
            <a:r>
              <a:rPr lang="en-GB" altLang="it-IT" sz="1000" dirty="0" err="1">
                <a:solidFill>
                  <a:schemeClr val="tx1"/>
                </a:solidFill>
              </a:rPr>
              <a:t>irure</a:t>
            </a:r>
            <a:r>
              <a:rPr lang="en-GB" altLang="it-IT" sz="1000" dirty="0">
                <a:solidFill>
                  <a:schemeClr val="tx1"/>
                </a:solidFill>
              </a:rPr>
              <a:t> </a:t>
            </a:r>
            <a:r>
              <a:rPr lang="en-GB" altLang="it-IT" sz="1000" dirty="0" err="1">
                <a:solidFill>
                  <a:schemeClr val="tx1"/>
                </a:solidFill>
              </a:rPr>
              <a:t>dolor</a:t>
            </a:r>
            <a:r>
              <a:rPr lang="en-GB" altLang="it-IT" sz="1000" dirty="0">
                <a:solidFill>
                  <a:schemeClr val="tx1"/>
                </a:solidFill>
              </a:rPr>
              <a:t> in </a:t>
            </a:r>
            <a:r>
              <a:rPr lang="en-GB" altLang="it-IT" sz="1000" dirty="0" err="1">
                <a:solidFill>
                  <a:schemeClr val="tx1"/>
                </a:solidFill>
              </a:rPr>
              <a:t>reprehenderit</a:t>
            </a:r>
            <a:r>
              <a:rPr lang="en-GB" altLang="it-IT" sz="1000" dirty="0">
                <a:solidFill>
                  <a:schemeClr val="tx1"/>
                </a:solidFill>
              </a:rPr>
              <a:t> in </a:t>
            </a:r>
            <a:r>
              <a:rPr lang="en-GB" altLang="it-IT" sz="1000" dirty="0" err="1">
                <a:solidFill>
                  <a:schemeClr val="tx1"/>
                </a:solidFill>
              </a:rPr>
              <a:t>voluptate</a:t>
            </a:r>
            <a:r>
              <a:rPr lang="en-GB" altLang="it-IT" sz="1000" dirty="0">
                <a:solidFill>
                  <a:schemeClr val="tx1"/>
                </a:solidFill>
              </a:rPr>
              <a:t> </a:t>
            </a:r>
            <a:r>
              <a:rPr lang="en-GB" altLang="it-IT" sz="1000" dirty="0" err="1">
                <a:solidFill>
                  <a:schemeClr val="tx1"/>
                </a:solidFill>
              </a:rPr>
              <a:t>velit</a:t>
            </a:r>
            <a:r>
              <a:rPr lang="en-GB" altLang="it-IT" sz="1000" dirty="0">
                <a:solidFill>
                  <a:schemeClr val="tx1"/>
                </a:solidFill>
              </a:rPr>
              <a:t> </a:t>
            </a:r>
            <a:r>
              <a:rPr lang="en-GB" altLang="it-IT" sz="1000" dirty="0" err="1">
                <a:solidFill>
                  <a:schemeClr val="tx1"/>
                </a:solidFill>
              </a:rPr>
              <a:t>esse</a:t>
            </a:r>
            <a:r>
              <a:rPr lang="en-GB" altLang="it-IT" sz="1000" dirty="0">
                <a:solidFill>
                  <a:schemeClr val="tx1"/>
                </a:solidFill>
              </a:rPr>
              <a:t> </a:t>
            </a:r>
            <a:r>
              <a:rPr lang="en-GB" altLang="it-IT" sz="1000" dirty="0" err="1">
                <a:solidFill>
                  <a:schemeClr val="tx1"/>
                </a:solidFill>
              </a:rPr>
              <a:t>cillum</a:t>
            </a:r>
            <a:r>
              <a:rPr lang="en-GB" altLang="it-IT" sz="1000" dirty="0">
                <a:solidFill>
                  <a:schemeClr val="tx1"/>
                </a:solidFill>
              </a:rPr>
              <a:t> </a:t>
            </a:r>
            <a:r>
              <a:rPr lang="en-GB" altLang="it-IT" sz="1000" dirty="0" err="1">
                <a:solidFill>
                  <a:schemeClr val="tx1"/>
                </a:solidFill>
              </a:rPr>
              <a:t>dolore</a:t>
            </a:r>
            <a:r>
              <a:rPr lang="en-GB" altLang="it-IT" sz="1000" dirty="0">
                <a:solidFill>
                  <a:schemeClr val="tx1"/>
                </a:solidFill>
              </a:rPr>
              <a:t> </a:t>
            </a:r>
            <a:r>
              <a:rPr lang="en-GB" altLang="it-IT" sz="1000" dirty="0" err="1">
                <a:solidFill>
                  <a:schemeClr val="tx1"/>
                </a:solidFill>
              </a:rPr>
              <a:t>eu</a:t>
            </a:r>
            <a:r>
              <a:rPr lang="en-GB" altLang="it-IT" sz="1000" dirty="0">
                <a:solidFill>
                  <a:schemeClr val="tx1"/>
                </a:solidFill>
              </a:rPr>
              <a:t> </a:t>
            </a:r>
            <a:r>
              <a:rPr lang="en-GB" altLang="it-IT" sz="1000" dirty="0" err="1">
                <a:solidFill>
                  <a:schemeClr val="tx1"/>
                </a:solidFill>
              </a:rPr>
              <a:t>fugiat</a:t>
            </a:r>
            <a:r>
              <a:rPr lang="en-GB" altLang="it-IT" sz="1000" dirty="0">
                <a:solidFill>
                  <a:schemeClr val="tx1"/>
                </a:solidFill>
              </a:rPr>
              <a:t> </a:t>
            </a:r>
            <a:r>
              <a:rPr lang="en-GB" altLang="it-IT" sz="1000" dirty="0" err="1">
                <a:solidFill>
                  <a:schemeClr val="tx1"/>
                </a:solidFill>
              </a:rPr>
              <a:t>nulla</a:t>
            </a:r>
            <a:r>
              <a:rPr lang="en-GB" altLang="it-IT" sz="1000" dirty="0">
                <a:solidFill>
                  <a:schemeClr val="tx1"/>
                </a:solidFill>
              </a:rPr>
              <a:t> </a:t>
            </a:r>
            <a:r>
              <a:rPr lang="en-GB" altLang="it-IT" sz="1000" dirty="0" err="1">
                <a:solidFill>
                  <a:schemeClr val="tx1"/>
                </a:solidFill>
              </a:rPr>
              <a:t>pariatur</a:t>
            </a:r>
            <a:r>
              <a:rPr lang="en-GB" altLang="it-IT" sz="1000" dirty="0">
                <a:solidFill>
                  <a:schemeClr val="tx1"/>
                </a:solidFill>
              </a:rPr>
              <a:t>. </a:t>
            </a:r>
            <a:r>
              <a:rPr lang="en-GB" altLang="it-IT" sz="1000" dirty="0" err="1">
                <a:solidFill>
                  <a:schemeClr val="tx1"/>
                </a:solidFill>
              </a:rPr>
              <a:t>Excepteur</a:t>
            </a:r>
            <a:r>
              <a:rPr lang="en-GB" altLang="it-IT" sz="1000" dirty="0">
                <a:solidFill>
                  <a:schemeClr val="tx1"/>
                </a:solidFill>
              </a:rPr>
              <a:t> </a:t>
            </a:r>
            <a:r>
              <a:rPr lang="en-GB" altLang="it-IT" sz="1000" dirty="0" err="1">
                <a:solidFill>
                  <a:schemeClr val="tx1"/>
                </a:solidFill>
              </a:rPr>
              <a:t>sint</a:t>
            </a:r>
            <a:r>
              <a:rPr lang="en-GB" altLang="it-IT" sz="1000" dirty="0">
                <a:solidFill>
                  <a:schemeClr val="tx1"/>
                </a:solidFill>
              </a:rPr>
              <a:t> </a:t>
            </a:r>
            <a:r>
              <a:rPr lang="en-GB" altLang="it-IT" sz="1000" dirty="0" err="1">
                <a:solidFill>
                  <a:schemeClr val="tx1"/>
                </a:solidFill>
              </a:rPr>
              <a:t>occaecat</a:t>
            </a:r>
            <a:r>
              <a:rPr lang="en-GB" altLang="it-IT" sz="1000" dirty="0">
                <a:solidFill>
                  <a:schemeClr val="tx1"/>
                </a:solidFill>
              </a:rPr>
              <a:t> </a:t>
            </a:r>
            <a:r>
              <a:rPr lang="en-GB" altLang="it-IT" sz="1000" dirty="0" err="1">
                <a:solidFill>
                  <a:schemeClr val="tx1"/>
                </a:solidFill>
              </a:rPr>
              <a:t>cupidatat</a:t>
            </a:r>
            <a:r>
              <a:rPr lang="en-GB" altLang="it-IT" sz="1000" dirty="0">
                <a:solidFill>
                  <a:schemeClr val="tx1"/>
                </a:solidFill>
              </a:rPr>
              <a:t> non </a:t>
            </a:r>
            <a:r>
              <a:rPr lang="en-GB" altLang="it-IT" sz="1000" dirty="0" err="1">
                <a:solidFill>
                  <a:schemeClr val="tx1"/>
                </a:solidFill>
              </a:rPr>
              <a:t>proident</a:t>
            </a:r>
            <a:r>
              <a:rPr lang="en-GB" altLang="it-IT" sz="1000" dirty="0">
                <a:solidFill>
                  <a:schemeClr val="tx1"/>
                </a:solidFill>
              </a:rPr>
              <a:t>, </a:t>
            </a:r>
            <a:r>
              <a:rPr lang="en-GB" altLang="it-IT" sz="1000" dirty="0" err="1">
                <a:solidFill>
                  <a:schemeClr val="tx1"/>
                </a:solidFill>
              </a:rPr>
              <a:t>sunt</a:t>
            </a:r>
            <a:r>
              <a:rPr lang="en-GB" altLang="it-IT" sz="1000" dirty="0">
                <a:solidFill>
                  <a:schemeClr val="tx1"/>
                </a:solidFill>
              </a:rPr>
              <a:t> in culpa qui </a:t>
            </a:r>
            <a:r>
              <a:rPr lang="en-GB" altLang="it-IT" sz="1000" dirty="0" err="1">
                <a:solidFill>
                  <a:schemeClr val="tx1"/>
                </a:solidFill>
              </a:rPr>
              <a:t>officia</a:t>
            </a:r>
            <a:r>
              <a:rPr lang="en-GB" altLang="it-IT" sz="1000" dirty="0">
                <a:solidFill>
                  <a:schemeClr val="tx1"/>
                </a:solidFill>
              </a:rPr>
              <a:t> </a:t>
            </a:r>
            <a:r>
              <a:rPr lang="en-GB" altLang="it-IT" sz="1000" dirty="0" err="1">
                <a:solidFill>
                  <a:schemeClr val="tx1"/>
                </a:solidFill>
              </a:rPr>
              <a:t>deserunt</a:t>
            </a:r>
            <a:r>
              <a:rPr lang="en-GB" altLang="it-IT" sz="1000" dirty="0">
                <a:solidFill>
                  <a:schemeClr val="tx1"/>
                </a:solidFill>
              </a:rPr>
              <a:t> </a:t>
            </a:r>
            <a:r>
              <a:rPr lang="en-GB" altLang="it-IT" sz="1000" dirty="0" err="1">
                <a:solidFill>
                  <a:schemeClr val="tx1"/>
                </a:solidFill>
              </a:rPr>
              <a:t>mollit</a:t>
            </a:r>
            <a:r>
              <a:rPr lang="en-GB" altLang="it-IT" sz="1000" dirty="0">
                <a:solidFill>
                  <a:schemeClr val="tx1"/>
                </a:solidFill>
              </a:rPr>
              <a:t> </a:t>
            </a:r>
            <a:r>
              <a:rPr lang="en-GB" altLang="it-IT" sz="1000" dirty="0" err="1">
                <a:solidFill>
                  <a:schemeClr val="tx1"/>
                </a:solidFill>
              </a:rPr>
              <a:t>anim</a:t>
            </a:r>
            <a:r>
              <a:rPr lang="en-GB" altLang="it-IT" sz="1000" dirty="0">
                <a:solidFill>
                  <a:schemeClr val="tx1"/>
                </a:solidFill>
              </a:rPr>
              <a:t> id </a:t>
            </a:r>
            <a:r>
              <a:rPr lang="en-GB" altLang="it-IT" sz="1000" dirty="0" err="1">
                <a:solidFill>
                  <a:schemeClr val="tx1"/>
                </a:solidFill>
              </a:rPr>
              <a:t>est</a:t>
            </a:r>
            <a:r>
              <a:rPr lang="en-GB" altLang="it-IT" sz="1000" dirty="0">
                <a:solidFill>
                  <a:schemeClr val="tx1"/>
                </a:solidFill>
              </a:rPr>
              <a:t> </a:t>
            </a:r>
            <a:r>
              <a:rPr lang="en-GB" altLang="it-IT" sz="1000" dirty="0" err="1">
                <a:solidFill>
                  <a:schemeClr val="tx1"/>
                </a:solidFill>
              </a:rPr>
              <a:t>laborum</a:t>
            </a:r>
            <a:r>
              <a:rPr lang="en-GB" altLang="it-IT" sz="1000" dirty="0">
                <a:solidFill>
                  <a:schemeClr val="tx1"/>
                </a:solidFill>
              </a:rPr>
              <a:t>.</a:t>
            </a:r>
          </a:p>
          <a:p>
            <a:pPr algn="just"/>
            <a:endParaRPr lang="pl-PL" altLang="it-IT" sz="1000" dirty="0">
              <a:solidFill>
                <a:schemeClr val="bg2"/>
              </a:solidFill>
            </a:endParaRPr>
          </a:p>
          <a:p>
            <a:pPr algn="just"/>
            <a:r>
              <a:rPr lang="pl-PL" altLang="it-IT" sz="1000" b="1" dirty="0">
                <a:solidFill>
                  <a:srgbClr val="CC0066"/>
                </a:solidFill>
              </a:rPr>
              <a:t>Section title 1</a:t>
            </a:r>
            <a:endParaRPr lang="en-GB" altLang="it-IT" sz="1000" dirty="0">
              <a:solidFill>
                <a:srgbClr val="CC0066"/>
              </a:solidFill>
            </a:endParaRPr>
          </a:p>
          <a:p>
            <a:pPr algn="just"/>
            <a:r>
              <a:rPr lang="en-GB" altLang="it-IT" sz="1000" dirty="0">
                <a:solidFill>
                  <a:schemeClr val="tx1"/>
                </a:solidFill>
              </a:rPr>
              <a:t>Lorem ipsum </a:t>
            </a:r>
            <a:r>
              <a:rPr lang="en-GB" altLang="it-IT" sz="1000" dirty="0" err="1">
                <a:solidFill>
                  <a:schemeClr val="tx1"/>
                </a:solidFill>
              </a:rPr>
              <a:t>dolor</a:t>
            </a:r>
            <a:r>
              <a:rPr lang="en-GB" altLang="it-IT" sz="1000" dirty="0">
                <a:solidFill>
                  <a:schemeClr val="tx1"/>
                </a:solidFill>
              </a:rPr>
              <a:t> sit </a:t>
            </a:r>
            <a:r>
              <a:rPr lang="en-GB" altLang="it-IT" sz="1000" dirty="0" err="1">
                <a:solidFill>
                  <a:schemeClr val="tx1"/>
                </a:solidFill>
              </a:rPr>
              <a:t>amet</a:t>
            </a:r>
            <a:r>
              <a:rPr lang="en-GB" altLang="it-IT" sz="1000" dirty="0">
                <a:solidFill>
                  <a:schemeClr val="tx1"/>
                </a:solidFill>
              </a:rPr>
              <a:t>, </a:t>
            </a:r>
            <a:r>
              <a:rPr lang="en-GB" altLang="it-IT" sz="1000" dirty="0" err="1">
                <a:solidFill>
                  <a:schemeClr val="tx1"/>
                </a:solidFill>
              </a:rPr>
              <a:t>consectetur</a:t>
            </a:r>
            <a:r>
              <a:rPr lang="en-GB" altLang="it-IT" sz="1000" dirty="0">
                <a:solidFill>
                  <a:schemeClr val="tx1"/>
                </a:solidFill>
              </a:rPr>
              <a:t> </a:t>
            </a:r>
            <a:r>
              <a:rPr lang="en-GB" altLang="it-IT" sz="1000" dirty="0" err="1">
                <a:solidFill>
                  <a:schemeClr val="tx1"/>
                </a:solidFill>
              </a:rPr>
              <a:t>adipiscing</a:t>
            </a:r>
            <a:r>
              <a:rPr lang="en-GB" altLang="it-IT" sz="1000" dirty="0">
                <a:solidFill>
                  <a:schemeClr val="tx1"/>
                </a:solidFill>
              </a:rPr>
              <a:t> </a:t>
            </a:r>
            <a:r>
              <a:rPr lang="en-GB" altLang="it-IT" sz="1000" dirty="0" err="1">
                <a:solidFill>
                  <a:schemeClr val="tx1"/>
                </a:solidFill>
              </a:rPr>
              <a:t>elit</a:t>
            </a:r>
            <a:r>
              <a:rPr lang="en-GB" altLang="it-IT" sz="1000" dirty="0">
                <a:solidFill>
                  <a:schemeClr val="tx1"/>
                </a:solidFill>
              </a:rPr>
              <a:t>, </a:t>
            </a:r>
            <a:r>
              <a:rPr lang="en-GB" altLang="it-IT" sz="1000" dirty="0" err="1">
                <a:solidFill>
                  <a:schemeClr val="tx1"/>
                </a:solidFill>
              </a:rPr>
              <a:t>sed</a:t>
            </a:r>
            <a:r>
              <a:rPr lang="en-GB" altLang="it-IT" sz="1000" dirty="0">
                <a:solidFill>
                  <a:schemeClr val="tx1"/>
                </a:solidFill>
              </a:rPr>
              <a:t> do </a:t>
            </a:r>
            <a:r>
              <a:rPr lang="en-GB" altLang="it-IT" sz="1000" dirty="0" err="1">
                <a:solidFill>
                  <a:schemeClr val="tx1"/>
                </a:solidFill>
              </a:rPr>
              <a:t>eiusmod</a:t>
            </a:r>
            <a:r>
              <a:rPr lang="en-GB" altLang="it-IT" sz="1000" dirty="0">
                <a:solidFill>
                  <a:schemeClr val="tx1"/>
                </a:solidFill>
              </a:rPr>
              <a:t> </a:t>
            </a:r>
            <a:r>
              <a:rPr lang="en-GB" altLang="it-IT" sz="1000" dirty="0" err="1">
                <a:solidFill>
                  <a:schemeClr val="tx1"/>
                </a:solidFill>
              </a:rPr>
              <a:t>tempor</a:t>
            </a:r>
            <a:r>
              <a:rPr lang="en-GB" altLang="it-IT" sz="1000" dirty="0">
                <a:solidFill>
                  <a:schemeClr val="tx1"/>
                </a:solidFill>
              </a:rPr>
              <a:t> </a:t>
            </a:r>
            <a:r>
              <a:rPr lang="en-GB" altLang="it-IT" sz="1000" dirty="0" err="1">
                <a:solidFill>
                  <a:schemeClr val="tx1"/>
                </a:solidFill>
              </a:rPr>
              <a:t>incididunt</a:t>
            </a:r>
            <a:r>
              <a:rPr lang="en-GB" altLang="it-IT" sz="1000" dirty="0">
                <a:solidFill>
                  <a:schemeClr val="tx1"/>
                </a:solidFill>
              </a:rPr>
              <a:t>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labore</a:t>
            </a:r>
            <a:r>
              <a:rPr lang="en-GB" altLang="it-IT" sz="1000" dirty="0">
                <a:solidFill>
                  <a:schemeClr val="tx1"/>
                </a:solidFill>
              </a:rPr>
              <a:t> et </a:t>
            </a:r>
            <a:r>
              <a:rPr lang="en-GB" altLang="it-IT" sz="1000" dirty="0" err="1">
                <a:solidFill>
                  <a:schemeClr val="tx1"/>
                </a:solidFill>
              </a:rPr>
              <a:t>dolore</a:t>
            </a:r>
            <a:r>
              <a:rPr lang="en-GB" altLang="it-IT" sz="1000" dirty="0">
                <a:solidFill>
                  <a:schemeClr val="tx1"/>
                </a:solidFill>
              </a:rPr>
              <a:t> magna </a:t>
            </a:r>
            <a:r>
              <a:rPr lang="en-GB" altLang="it-IT" sz="1000" dirty="0" err="1">
                <a:solidFill>
                  <a:schemeClr val="tx1"/>
                </a:solidFill>
              </a:rPr>
              <a:t>aliqua</a:t>
            </a:r>
            <a:r>
              <a:rPr lang="en-GB" altLang="it-IT" sz="1000" dirty="0">
                <a:solidFill>
                  <a:schemeClr val="tx1"/>
                </a:solidFill>
              </a:rPr>
              <a:t>.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enim</a:t>
            </a:r>
            <a:r>
              <a:rPr lang="en-GB" altLang="it-IT" sz="1000" dirty="0">
                <a:solidFill>
                  <a:schemeClr val="tx1"/>
                </a:solidFill>
              </a:rPr>
              <a:t> ad minim </a:t>
            </a:r>
            <a:r>
              <a:rPr lang="en-GB" altLang="it-IT" sz="1000" dirty="0" err="1">
                <a:solidFill>
                  <a:schemeClr val="tx1"/>
                </a:solidFill>
              </a:rPr>
              <a:t>veniam</a:t>
            </a:r>
            <a:r>
              <a:rPr lang="en-GB" altLang="it-IT" sz="1000" dirty="0">
                <a:solidFill>
                  <a:schemeClr val="tx1"/>
                </a:solidFill>
              </a:rPr>
              <a:t>, </a:t>
            </a:r>
            <a:r>
              <a:rPr lang="en-GB" altLang="it-IT" sz="1000" dirty="0" err="1">
                <a:solidFill>
                  <a:schemeClr val="tx1"/>
                </a:solidFill>
              </a:rPr>
              <a:t>quis</a:t>
            </a:r>
            <a:r>
              <a:rPr lang="en-GB" altLang="it-IT" sz="1000" dirty="0">
                <a:solidFill>
                  <a:schemeClr val="tx1"/>
                </a:solidFill>
              </a:rPr>
              <a:t> </a:t>
            </a:r>
            <a:r>
              <a:rPr lang="en-GB" altLang="it-IT" sz="1000" dirty="0" err="1">
                <a:solidFill>
                  <a:schemeClr val="tx1"/>
                </a:solidFill>
              </a:rPr>
              <a:t>nostrud</a:t>
            </a:r>
            <a:r>
              <a:rPr lang="en-GB" altLang="it-IT" sz="1000" dirty="0">
                <a:solidFill>
                  <a:schemeClr val="tx1"/>
                </a:solidFill>
              </a:rPr>
              <a:t> exercitation </a:t>
            </a:r>
            <a:r>
              <a:rPr lang="en-GB" altLang="it-IT" sz="1000" dirty="0" err="1">
                <a:solidFill>
                  <a:schemeClr val="tx1"/>
                </a:solidFill>
              </a:rPr>
              <a:t>ullamco</a:t>
            </a:r>
            <a:r>
              <a:rPr lang="en-GB" altLang="it-IT" sz="1000" dirty="0">
                <a:solidFill>
                  <a:schemeClr val="tx1"/>
                </a:solidFill>
              </a:rPr>
              <a:t> </a:t>
            </a:r>
            <a:r>
              <a:rPr lang="en-GB" altLang="it-IT" sz="1000" dirty="0" err="1">
                <a:solidFill>
                  <a:schemeClr val="tx1"/>
                </a:solidFill>
              </a:rPr>
              <a:t>laboris</a:t>
            </a:r>
            <a:r>
              <a:rPr lang="en-GB" altLang="it-IT" sz="1000" dirty="0">
                <a:solidFill>
                  <a:schemeClr val="tx1"/>
                </a:solidFill>
              </a:rPr>
              <a:t> nisi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aliquip</a:t>
            </a:r>
            <a:r>
              <a:rPr lang="en-GB" altLang="it-IT" sz="1000" dirty="0">
                <a:solidFill>
                  <a:schemeClr val="tx1"/>
                </a:solidFill>
              </a:rPr>
              <a:t> ex </a:t>
            </a:r>
            <a:r>
              <a:rPr lang="en-GB" altLang="it-IT" sz="1000" dirty="0" err="1">
                <a:solidFill>
                  <a:schemeClr val="tx1"/>
                </a:solidFill>
              </a:rPr>
              <a:t>ea</a:t>
            </a:r>
            <a:r>
              <a:rPr lang="en-GB" altLang="it-IT" sz="1000" dirty="0">
                <a:solidFill>
                  <a:schemeClr val="tx1"/>
                </a:solidFill>
              </a:rPr>
              <a:t> </a:t>
            </a:r>
            <a:r>
              <a:rPr lang="en-GB" altLang="it-IT" sz="1000" dirty="0" err="1">
                <a:solidFill>
                  <a:schemeClr val="tx1"/>
                </a:solidFill>
              </a:rPr>
              <a:t>commodo</a:t>
            </a:r>
            <a:r>
              <a:rPr lang="en-GB" altLang="it-IT" sz="1000" dirty="0">
                <a:solidFill>
                  <a:schemeClr val="tx1"/>
                </a:solidFill>
              </a:rPr>
              <a:t> </a:t>
            </a:r>
            <a:r>
              <a:rPr lang="en-GB" altLang="it-IT" sz="1000" dirty="0" err="1">
                <a:solidFill>
                  <a:schemeClr val="tx1"/>
                </a:solidFill>
              </a:rPr>
              <a:t>consequat</a:t>
            </a:r>
            <a:r>
              <a:rPr lang="en-GB" altLang="it-IT" sz="1000" dirty="0">
                <a:solidFill>
                  <a:schemeClr val="tx1"/>
                </a:solidFill>
              </a:rPr>
              <a:t>. </a:t>
            </a:r>
            <a:r>
              <a:rPr lang="en-GB" altLang="it-IT" sz="1000" dirty="0" err="1">
                <a:solidFill>
                  <a:schemeClr val="tx1"/>
                </a:solidFill>
              </a:rPr>
              <a:t>Duis</a:t>
            </a:r>
            <a:r>
              <a:rPr lang="en-GB" altLang="it-IT" sz="1000" dirty="0">
                <a:solidFill>
                  <a:schemeClr val="tx1"/>
                </a:solidFill>
              </a:rPr>
              <a:t> </a:t>
            </a:r>
            <a:r>
              <a:rPr lang="en-GB" altLang="it-IT" sz="1000" dirty="0" err="1">
                <a:solidFill>
                  <a:schemeClr val="tx1"/>
                </a:solidFill>
              </a:rPr>
              <a:t>aute</a:t>
            </a:r>
            <a:r>
              <a:rPr lang="en-GB" altLang="it-IT" sz="1000" dirty="0">
                <a:solidFill>
                  <a:schemeClr val="tx1"/>
                </a:solidFill>
              </a:rPr>
              <a:t> </a:t>
            </a:r>
            <a:r>
              <a:rPr lang="en-GB" altLang="it-IT" sz="1000" dirty="0" err="1">
                <a:solidFill>
                  <a:schemeClr val="tx1"/>
                </a:solidFill>
              </a:rPr>
              <a:t>irure</a:t>
            </a:r>
            <a:r>
              <a:rPr lang="en-GB" altLang="it-IT" sz="1000" dirty="0">
                <a:solidFill>
                  <a:schemeClr val="tx1"/>
                </a:solidFill>
              </a:rPr>
              <a:t> </a:t>
            </a:r>
            <a:r>
              <a:rPr lang="en-GB" altLang="it-IT" sz="1000" dirty="0" err="1">
                <a:solidFill>
                  <a:schemeClr val="tx1"/>
                </a:solidFill>
              </a:rPr>
              <a:t>dolor</a:t>
            </a:r>
            <a:r>
              <a:rPr lang="en-GB" altLang="it-IT" sz="1000" dirty="0">
                <a:solidFill>
                  <a:schemeClr val="tx1"/>
                </a:solidFill>
              </a:rPr>
              <a:t> in </a:t>
            </a:r>
            <a:r>
              <a:rPr lang="en-GB" altLang="it-IT" sz="1000" dirty="0" err="1">
                <a:solidFill>
                  <a:schemeClr val="tx1"/>
                </a:solidFill>
              </a:rPr>
              <a:t>reprehenderit</a:t>
            </a:r>
            <a:r>
              <a:rPr lang="en-GB" altLang="it-IT" sz="1000" dirty="0">
                <a:solidFill>
                  <a:schemeClr val="tx1"/>
                </a:solidFill>
              </a:rPr>
              <a:t> in </a:t>
            </a:r>
            <a:r>
              <a:rPr lang="en-GB" altLang="it-IT" sz="1000" dirty="0" err="1">
                <a:solidFill>
                  <a:schemeClr val="tx1"/>
                </a:solidFill>
              </a:rPr>
              <a:t>voluptate</a:t>
            </a:r>
            <a:r>
              <a:rPr lang="en-GB" altLang="it-IT" sz="1000" dirty="0">
                <a:solidFill>
                  <a:schemeClr val="tx1"/>
                </a:solidFill>
              </a:rPr>
              <a:t> </a:t>
            </a:r>
            <a:r>
              <a:rPr lang="en-GB" altLang="it-IT" sz="1000" dirty="0" err="1">
                <a:solidFill>
                  <a:schemeClr val="tx1"/>
                </a:solidFill>
              </a:rPr>
              <a:t>velit</a:t>
            </a:r>
            <a:r>
              <a:rPr lang="en-GB" altLang="it-IT" sz="1000" dirty="0">
                <a:solidFill>
                  <a:schemeClr val="tx1"/>
                </a:solidFill>
              </a:rPr>
              <a:t> </a:t>
            </a:r>
            <a:r>
              <a:rPr lang="en-GB" altLang="it-IT" sz="1000" dirty="0" err="1">
                <a:solidFill>
                  <a:schemeClr val="tx1"/>
                </a:solidFill>
              </a:rPr>
              <a:t>esse</a:t>
            </a:r>
            <a:r>
              <a:rPr lang="en-GB" altLang="it-IT" sz="1000" dirty="0">
                <a:solidFill>
                  <a:schemeClr val="tx1"/>
                </a:solidFill>
              </a:rPr>
              <a:t> </a:t>
            </a:r>
            <a:r>
              <a:rPr lang="en-GB" altLang="it-IT" sz="1000" dirty="0" err="1">
                <a:solidFill>
                  <a:schemeClr val="tx1"/>
                </a:solidFill>
              </a:rPr>
              <a:t>cillum</a:t>
            </a:r>
            <a:r>
              <a:rPr lang="en-GB" altLang="it-IT" sz="1000" dirty="0">
                <a:solidFill>
                  <a:schemeClr val="tx1"/>
                </a:solidFill>
              </a:rPr>
              <a:t> </a:t>
            </a:r>
            <a:r>
              <a:rPr lang="en-GB" altLang="it-IT" sz="1000" dirty="0" err="1">
                <a:solidFill>
                  <a:schemeClr val="tx1"/>
                </a:solidFill>
              </a:rPr>
              <a:t>dolore</a:t>
            </a:r>
            <a:r>
              <a:rPr lang="en-GB" altLang="it-IT" sz="1000" dirty="0">
                <a:solidFill>
                  <a:schemeClr val="tx1"/>
                </a:solidFill>
              </a:rPr>
              <a:t> </a:t>
            </a:r>
            <a:r>
              <a:rPr lang="en-GB" altLang="it-IT" sz="1000" dirty="0" err="1">
                <a:solidFill>
                  <a:schemeClr val="tx1"/>
                </a:solidFill>
              </a:rPr>
              <a:t>eu</a:t>
            </a:r>
            <a:r>
              <a:rPr lang="en-GB" altLang="it-IT" sz="1000" dirty="0">
                <a:solidFill>
                  <a:schemeClr val="tx1"/>
                </a:solidFill>
              </a:rPr>
              <a:t> </a:t>
            </a:r>
            <a:r>
              <a:rPr lang="en-GB" altLang="it-IT" sz="1000" dirty="0" err="1">
                <a:solidFill>
                  <a:schemeClr val="tx1"/>
                </a:solidFill>
              </a:rPr>
              <a:t>fugiat</a:t>
            </a:r>
            <a:r>
              <a:rPr lang="en-GB" altLang="it-IT" sz="1000" dirty="0">
                <a:solidFill>
                  <a:schemeClr val="tx1"/>
                </a:solidFill>
              </a:rPr>
              <a:t> </a:t>
            </a:r>
            <a:r>
              <a:rPr lang="en-GB" altLang="it-IT" sz="1000" dirty="0" err="1">
                <a:solidFill>
                  <a:schemeClr val="tx1"/>
                </a:solidFill>
              </a:rPr>
              <a:t>nulla</a:t>
            </a:r>
            <a:r>
              <a:rPr lang="en-GB" altLang="it-IT" sz="1000" dirty="0">
                <a:solidFill>
                  <a:schemeClr val="tx1"/>
                </a:solidFill>
              </a:rPr>
              <a:t> </a:t>
            </a:r>
            <a:r>
              <a:rPr lang="en-GB" altLang="it-IT" sz="1000" dirty="0" err="1">
                <a:solidFill>
                  <a:schemeClr val="tx1"/>
                </a:solidFill>
              </a:rPr>
              <a:t>pariatur</a:t>
            </a:r>
            <a:r>
              <a:rPr lang="en-GB" altLang="it-IT" sz="1000" dirty="0">
                <a:solidFill>
                  <a:schemeClr val="tx1"/>
                </a:solidFill>
              </a:rPr>
              <a:t>. </a:t>
            </a:r>
            <a:r>
              <a:rPr lang="en-GB" altLang="it-IT" sz="1000" dirty="0" err="1">
                <a:solidFill>
                  <a:schemeClr val="tx1"/>
                </a:solidFill>
              </a:rPr>
              <a:t>Excepteur</a:t>
            </a:r>
            <a:r>
              <a:rPr lang="en-GB" altLang="it-IT" sz="1000" dirty="0">
                <a:solidFill>
                  <a:schemeClr val="tx1"/>
                </a:solidFill>
              </a:rPr>
              <a:t> </a:t>
            </a:r>
            <a:r>
              <a:rPr lang="en-GB" altLang="it-IT" sz="1000" dirty="0" err="1">
                <a:solidFill>
                  <a:schemeClr val="tx1"/>
                </a:solidFill>
              </a:rPr>
              <a:t>sint</a:t>
            </a:r>
            <a:r>
              <a:rPr lang="en-GB" altLang="it-IT" sz="1000" dirty="0">
                <a:solidFill>
                  <a:schemeClr val="tx1"/>
                </a:solidFill>
              </a:rPr>
              <a:t> </a:t>
            </a:r>
            <a:r>
              <a:rPr lang="en-GB" altLang="it-IT" sz="1000" dirty="0" err="1">
                <a:solidFill>
                  <a:schemeClr val="tx1"/>
                </a:solidFill>
              </a:rPr>
              <a:t>occaecat</a:t>
            </a:r>
            <a:r>
              <a:rPr lang="en-GB" altLang="it-IT" sz="1000" dirty="0">
                <a:solidFill>
                  <a:schemeClr val="tx1"/>
                </a:solidFill>
              </a:rPr>
              <a:t> </a:t>
            </a:r>
            <a:r>
              <a:rPr lang="en-GB" altLang="it-IT" sz="1000" dirty="0" err="1">
                <a:solidFill>
                  <a:schemeClr val="tx1"/>
                </a:solidFill>
              </a:rPr>
              <a:t>cupidatat</a:t>
            </a:r>
            <a:r>
              <a:rPr lang="en-GB" altLang="it-IT" sz="1000" dirty="0">
                <a:solidFill>
                  <a:schemeClr val="tx1"/>
                </a:solidFill>
              </a:rPr>
              <a:t> non </a:t>
            </a:r>
            <a:r>
              <a:rPr lang="en-GB" altLang="it-IT" sz="1000" dirty="0" err="1">
                <a:solidFill>
                  <a:schemeClr val="tx1"/>
                </a:solidFill>
              </a:rPr>
              <a:t>proident</a:t>
            </a:r>
            <a:r>
              <a:rPr lang="en-GB" altLang="it-IT" sz="1000" dirty="0">
                <a:solidFill>
                  <a:schemeClr val="tx1"/>
                </a:solidFill>
              </a:rPr>
              <a:t>, </a:t>
            </a:r>
            <a:r>
              <a:rPr lang="en-GB" altLang="it-IT" sz="1000" dirty="0" err="1">
                <a:solidFill>
                  <a:schemeClr val="tx1"/>
                </a:solidFill>
              </a:rPr>
              <a:t>sunt</a:t>
            </a:r>
            <a:r>
              <a:rPr lang="en-GB" altLang="it-IT" sz="1000" dirty="0">
                <a:solidFill>
                  <a:schemeClr val="tx1"/>
                </a:solidFill>
              </a:rPr>
              <a:t> in culpa qui </a:t>
            </a:r>
            <a:r>
              <a:rPr lang="en-GB" altLang="it-IT" sz="1000" dirty="0" err="1">
                <a:solidFill>
                  <a:schemeClr val="tx1"/>
                </a:solidFill>
              </a:rPr>
              <a:t>officia</a:t>
            </a:r>
            <a:r>
              <a:rPr lang="en-GB" altLang="it-IT" sz="1000" dirty="0">
                <a:solidFill>
                  <a:schemeClr val="tx1"/>
                </a:solidFill>
              </a:rPr>
              <a:t> </a:t>
            </a:r>
            <a:r>
              <a:rPr lang="en-GB" altLang="it-IT" sz="1000" dirty="0" err="1">
                <a:solidFill>
                  <a:schemeClr val="tx1"/>
                </a:solidFill>
              </a:rPr>
              <a:t>deserunt</a:t>
            </a:r>
            <a:r>
              <a:rPr lang="en-GB" altLang="it-IT" sz="1000" dirty="0">
                <a:solidFill>
                  <a:schemeClr val="tx1"/>
                </a:solidFill>
              </a:rPr>
              <a:t> </a:t>
            </a:r>
            <a:r>
              <a:rPr lang="en-GB" altLang="it-IT" sz="1000" dirty="0" err="1">
                <a:solidFill>
                  <a:schemeClr val="tx1"/>
                </a:solidFill>
              </a:rPr>
              <a:t>mollit</a:t>
            </a:r>
            <a:r>
              <a:rPr lang="en-GB" altLang="it-IT" sz="1000" dirty="0">
                <a:solidFill>
                  <a:schemeClr val="tx1"/>
                </a:solidFill>
              </a:rPr>
              <a:t> </a:t>
            </a:r>
            <a:r>
              <a:rPr lang="en-GB" altLang="it-IT" sz="1000" dirty="0" err="1">
                <a:solidFill>
                  <a:schemeClr val="tx1"/>
                </a:solidFill>
              </a:rPr>
              <a:t>anim</a:t>
            </a:r>
            <a:r>
              <a:rPr lang="en-GB" altLang="it-IT" sz="1000" dirty="0">
                <a:solidFill>
                  <a:schemeClr val="tx1"/>
                </a:solidFill>
              </a:rPr>
              <a:t> id </a:t>
            </a:r>
            <a:r>
              <a:rPr lang="en-GB" altLang="it-IT" sz="1000" dirty="0" err="1">
                <a:solidFill>
                  <a:schemeClr val="tx1"/>
                </a:solidFill>
              </a:rPr>
              <a:t>est</a:t>
            </a:r>
            <a:r>
              <a:rPr lang="en-GB" altLang="it-IT" sz="1000" dirty="0">
                <a:solidFill>
                  <a:schemeClr val="tx1"/>
                </a:solidFill>
              </a:rPr>
              <a:t> </a:t>
            </a:r>
            <a:r>
              <a:rPr lang="en-GB" altLang="it-IT" sz="1000" dirty="0" err="1">
                <a:solidFill>
                  <a:schemeClr val="tx1"/>
                </a:solidFill>
              </a:rPr>
              <a:t>laborum</a:t>
            </a:r>
            <a:r>
              <a:rPr lang="en-US" altLang="it-IT" sz="1000" dirty="0">
                <a:solidFill>
                  <a:schemeClr val="tx1"/>
                </a:solidFill>
              </a:rPr>
              <a:t>.</a:t>
            </a:r>
            <a:endParaRPr lang="pl-PL" altLang="it-IT" sz="1000" dirty="0">
              <a:solidFill>
                <a:schemeClr val="tx1"/>
              </a:solidFill>
            </a:endParaRPr>
          </a:p>
          <a:p>
            <a:pPr algn="just"/>
            <a:endParaRPr lang="pl-PL" altLang="it-IT" sz="1000" dirty="0">
              <a:solidFill>
                <a:schemeClr val="bg2"/>
              </a:solidFill>
            </a:endParaRPr>
          </a:p>
          <a:p>
            <a:pPr algn="just"/>
            <a:r>
              <a:rPr lang="pl-PL" altLang="it-IT" sz="1000" b="1" dirty="0">
                <a:solidFill>
                  <a:srgbClr val="CC0066"/>
                </a:solidFill>
              </a:rPr>
              <a:t>Section title 3</a:t>
            </a:r>
            <a:endParaRPr lang="en-GB" altLang="it-IT" sz="1000" b="1" dirty="0">
              <a:solidFill>
                <a:srgbClr val="CC0066"/>
              </a:solidFill>
            </a:endParaRPr>
          </a:p>
          <a:p>
            <a:pPr algn="just"/>
            <a:r>
              <a:rPr lang="en-GB" altLang="it-IT" sz="1000" dirty="0">
                <a:solidFill>
                  <a:schemeClr val="tx1"/>
                </a:solidFill>
              </a:rPr>
              <a:t>Lorem ipsum </a:t>
            </a:r>
            <a:r>
              <a:rPr lang="en-GB" altLang="it-IT" sz="1000" dirty="0" err="1">
                <a:solidFill>
                  <a:schemeClr val="tx1"/>
                </a:solidFill>
              </a:rPr>
              <a:t>dolor</a:t>
            </a:r>
            <a:r>
              <a:rPr lang="en-GB" altLang="it-IT" sz="1000" dirty="0">
                <a:solidFill>
                  <a:schemeClr val="tx1"/>
                </a:solidFill>
              </a:rPr>
              <a:t> sit </a:t>
            </a:r>
            <a:r>
              <a:rPr lang="en-GB" altLang="it-IT" sz="1000" dirty="0" err="1">
                <a:solidFill>
                  <a:schemeClr val="tx1"/>
                </a:solidFill>
              </a:rPr>
              <a:t>amet</a:t>
            </a:r>
            <a:r>
              <a:rPr lang="en-GB" altLang="it-IT" sz="1000" dirty="0">
                <a:solidFill>
                  <a:schemeClr val="tx1"/>
                </a:solidFill>
              </a:rPr>
              <a:t>, </a:t>
            </a:r>
            <a:r>
              <a:rPr lang="en-GB" altLang="it-IT" sz="1000" dirty="0" err="1">
                <a:solidFill>
                  <a:schemeClr val="tx1"/>
                </a:solidFill>
              </a:rPr>
              <a:t>consectetur</a:t>
            </a:r>
            <a:r>
              <a:rPr lang="en-GB" altLang="it-IT" sz="1000" dirty="0">
                <a:solidFill>
                  <a:schemeClr val="tx1"/>
                </a:solidFill>
              </a:rPr>
              <a:t> </a:t>
            </a:r>
            <a:r>
              <a:rPr lang="en-GB" altLang="it-IT" sz="1000" dirty="0" err="1">
                <a:solidFill>
                  <a:schemeClr val="tx1"/>
                </a:solidFill>
              </a:rPr>
              <a:t>adipiscing</a:t>
            </a:r>
            <a:r>
              <a:rPr lang="en-GB" altLang="it-IT" sz="1000" dirty="0">
                <a:solidFill>
                  <a:schemeClr val="tx1"/>
                </a:solidFill>
              </a:rPr>
              <a:t> </a:t>
            </a:r>
            <a:r>
              <a:rPr lang="en-GB" altLang="it-IT" sz="1000" dirty="0" err="1">
                <a:solidFill>
                  <a:schemeClr val="tx1"/>
                </a:solidFill>
              </a:rPr>
              <a:t>elit</a:t>
            </a:r>
            <a:r>
              <a:rPr lang="en-GB" altLang="it-IT" sz="1000" dirty="0">
                <a:solidFill>
                  <a:schemeClr val="tx1"/>
                </a:solidFill>
              </a:rPr>
              <a:t>, </a:t>
            </a:r>
            <a:r>
              <a:rPr lang="en-GB" altLang="it-IT" sz="1000" dirty="0" err="1">
                <a:solidFill>
                  <a:schemeClr val="tx1"/>
                </a:solidFill>
              </a:rPr>
              <a:t>sed</a:t>
            </a:r>
            <a:r>
              <a:rPr lang="en-GB" altLang="it-IT" sz="1000" dirty="0">
                <a:solidFill>
                  <a:schemeClr val="tx1"/>
                </a:solidFill>
              </a:rPr>
              <a:t> do </a:t>
            </a:r>
            <a:r>
              <a:rPr lang="en-GB" altLang="it-IT" sz="1000" dirty="0" err="1">
                <a:solidFill>
                  <a:schemeClr val="tx1"/>
                </a:solidFill>
              </a:rPr>
              <a:t>eiusmod</a:t>
            </a:r>
            <a:r>
              <a:rPr lang="en-GB" altLang="it-IT" sz="1000" dirty="0">
                <a:solidFill>
                  <a:schemeClr val="tx1"/>
                </a:solidFill>
              </a:rPr>
              <a:t> </a:t>
            </a:r>
            <a:r>
              <a:rPr lang="en-GB" altLang="it-IT" sz="1000" dirty="0" err="1">
                <a:solidFill>
                  <a:schemeClr val="tx1"/>
                </a:solidFill>
              </a:rPr>
              <a:t>tempor</a:t>
            </a:r>
            <a:r>
              <a:rPr lang="en-GB" altLang="it-IT" sz="1000" dirty="0">
                <a:solidFill>
                  <a:schemeClr val="tx1"/>
                </a:solidFill>
              </a:rPr>
              <a:t> </a:t>
            </a:r>
            <a:r>
              <a:rPr lang="en-GB" altLang="it-IT" sz="1000" dirty="0" err="1">
                <a:solidFill>
                  <a:schemeClr val="tx1"/>
                </a:solidFill>
              </a:rPr>
              <a:t>incididunt</a:t>
            </a:r>
            <a:r>
              <a:rPr lang="en-GB" altLang="it-IT" sz="1000" dirty="0">
                <a:solidFill>
                  <a:schemeClr val="tx1"/>
                </a:solidFill>
              </a:rPr>
              <a:t>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labore</a:t>
            </a:r>
            <a:r>
              <a:rPr lang="en-GB" altLang="it-IT" sz="1000" dirty="0">
                <a:solidFill>
                  <a:schemeClr val="tx1"/>
                </a:solidFill>
              </a:rPr>
              <a:t> et </a:t>
            </a:r>
            <a:r>
              <a:rPr lang="en-GB" altLang="it-IT" sz="1000" dirty="0" err="1">
                <a:solidFill>
                  <a:schemeClr val="tx1"/>
                </a:solidFill>
              </a:rPr>
              <a:t>dolore</a:t>
            </a:r>
            <a:r>
              <a:rPr lang="en-GB" altLang="it-IT" sz="1000" dirty="0">
                <a:solidFill>
                  <a:schemeClr val="tx1"/>
                </a:solidFill>
              </a:rPr>
              <a:t> magna </a:t>
            </a:r>
            <a:r>
              <a:rPr lang="en-GB" altLang="it-IT" sz="1000" dirty="0" err="1">
                <a:solidFill>
                  <a:schemeClr val="tx1"/>
                </a:solidFill>
              </a:rPr>
              <a:t>aliqua</a:t>
            </a:r>
            <a:r>
              <a:rPr lang="en-GB" altLang="it-IT" sz="1000" dirty="0">
                <a:solidFill>
                  <a:schemeClr val="tx1"/>
                </a:solidFill>
              </a:rPr>
              <a:t>.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enim</a:t>
            </a:r>
            <a:r>
              <a:rPr lang="en-GB" altLang="it-IT" sz="1000" dirty="0">
                <a:solidFill>
                  <a:schemeClr val="tx1"/>
                </a:solidFill>
              </a:rPr>
              <a:t> ad minim </a:t>
            </a:r>
            <a:r>
              <a:rPr lang="en-GB" altLang="it-IT" sz="1000" dirty="0" err="1">
                <a:solidFill>
                  <a:schemeClr val="tx1"/>
                </a:solidFill>
              </a:rPr>
              <a:t>veniam</a:t>
            </a:r>
            <a:r>
              <a:rPr lang="en-GB" altLang="it-IT" sz="1000" dirty="0">
                <a:solidFill>
                  <a:schemeClr val="tx1"/>
                </a:solidFill>
              </a:rPr>
              <a:t>, </a:t>
            </a:r>
            <a:r>
              <a:rPr lang="en-GB" altLang="it-IT" sz="1000" dirty="0" err="1">
                <a:solidFill>
                  <a:schemeClr val="tx1"/>
                </a:solidFill>
              </a:rPr>
              <a:t>quis</a:t>
            </a:r>
            <a:r>
              <a:rPr lang="en-GB" altLang="it-IT" sz="1000" dirty="0">
                <a:solidFill>
                  <a:schemeClr val="tx1"/>
                </a:solidFill>
              </a:rPr>
              <a:t> </a:t>
            </a:r>
            <a:r>
              <a:rPr lang="en-GB" altLang="it-IT" sz="1000" dirty="0" err="1">
                <a:solidFill>
                  <a:schemeClr val="tx1"/>
                </a:solidFill>
              </a:rPr>
              <a:t>nostrud</a:t>
            </a:r>
            <a:r>
              <a:rPr lang="en-GB" altLang="it-IT" sz="1000" dirty="0">
                <a:solidFill>
                  <a:schemeClr val="tx1"/>
                </a:solidFill>
              </a:rPr>
              <a:t> exercitation </a:t>
            </a:r>
            <a:r>
              <a:rPr lang="en-GB" altLang="it-IT" sz="1000" dirty="0" err="1">
                <a:solidFill>
                  <a:schemeClr val="tx1"/>
                </a:solidFill>
              </a:rPr>
              <a:t>ullamco</a:t>
            </a:r>
            <a:r>
              <a:rPr lang="en-GB" altLang="it-IT" sz="1000" dirty="0">
                <a:solidFill>
                  <a:schemeClr val="tx1"/>
                </a:solidFill>
              </a:rPr>
              <a:t> </a:t>
            </a:r>
            <a:r>
              <a:rPr lang="en-GB" altLang="it-IT" sz="1000" dirty="0" err="1">
                <a:solidFill>
                  <a:schemeClr val="tx1"/>
                </a:solidFill>
              </a:rPr>
              <a:t>laboris</a:t>
            </a:r>
            <a:r>
              <a:rPr lang="en-GB" altLang="it-IT" sz="1000" dirty="0">
                <a:solidFill>
                  <a:schemeClr val="tx1"/>
                </a:solidFill>
              </a:rPr>
              <a:t> nisi </a:t>
            </a:r>
            <a:r>
              <a:rPr lang="en-GB" altLang="it-IT" sz="1000" dirty="0" err="1">
                <a:solidFill>
                  <a:schemeClr val="tx1"/>
                </a:solidFill>
              </a:rPr>
              <a:t>ut</a:t>
            </a:r>
            <a:r>
              <a:rPr lang="en-GB" altLang="it-IT" sz="1000" dirty="0">
                <a:solidFill>
                  <a:schemeClr val="tx1"/>
                </a:solidFill>
              </a:rPr>
              <a:t> </a:t>
            </a:r>
            <a:r>
              <a:rPr lang="en-GB" altLang="it-IT" sz="1000" dirty="0" err="1">
                <a:solidFill>
                  <a:schemeClr val="tx1"/>
                </a:solidFill>
              </a:rPr>
              <a:t>aliquip</a:t>
            </a:r>
            <a:r>
              <a:rPr lang="en-GB" altLang="it-IT" sz="1000" dirty="0">
                <a:solidFill>
                  <a:schemeClr val="tx1"/>
                </a:solidFill>
              </a:rPr>
              <a:t> ex </a:t>
            </a:r>
            <a:r>
              <a:rPr lang="en-GB" altLang="it-IT" sz="1000" dirty="0" err="1">
                <a:solidFill>
                  <a:schemeClr val="tx1"/>
                </a:solidFill>
              </a:rPr>
              <a:t>ea</a:t>
            </a:r>
            <a:r>
              <a:rPr lang="en-GB" altLang="it-IT" sz="1000" dirty="0">
                <a:solidFill>
                  <a:schemeClr val="tx1"/>
                </a:solidFill>
              </a:rPr>
              <a:t> </a:t>
            </a:r>
            <a:r>
              <a:rPr lang="en-GB" altLang="it-IT" sz="1000" dirty="0" err="1">
                <a:solidFill>
                  <a:schemeClr val="tx1"/>
                </a:solidFill>
              </a:rPr>
              <a:t>commodo</a:t>
            </a:r>
            <a:r>
              <a:rPr lang="en-GB" altLang="it-IT" sz="1000" dirty="0">
                <a:solidFill>
                  <a:schemeClr val="tx1"/>
                </a:solidFill>
              </a:rPr>
              <a:t> </a:t>
            </a:r>
            <a:r>
              <a:rPr lang="en-GB" altLang="it-IT" sz="1000" dirty="0" err="1">
                <a:solidFill>
                  <a:schemeClr val="tx1"/>
                </a:solidFill>
              </a:rPr>
              <a:t>consequat</a:t>
            </a:r>
            <a:r>
              <a:rPr lang="en-GB" altLang="it-IT" sz="1000" dirty="0">
                <a:solidFill>
                  <a:schemeClr val="tx1"/>
                </a:solidFill>
              </a:rPr>
              <a:t>. </a:t>
            </a:r>
            <a:r>
              <a:rPr lang="en-GB" altLang="it-IT" sz="1000" dirty="0" err="1">
                <a:solidFill>
                  <a:schemeClr val="tx1"/>
                </a:solidFill>
              </a:rPr>
              <a:t>Duis</a:t>
            </a:r>
            <a:r>
              <a:rPr lang="en-GB" altLang="it-IT" sz="1000" dirty="0">
                <a:solidFill>
                  <a:schemeClr val="tx1"/>
                </a:solidFill>
              </a:rPr>
              <a:t> </a:t>
            </a:r>
            <a:r>
              <a:rPr lang="en-GB" altLang="it-IT" sz="1000" dirty="0" err="1">
                <a:solidFill>
                  <a:schemeClr val="tx1"/>
                </a:solidFill>
              </a:rPr>
              <a:t>aute</a:t>
            </a:r>
            <a:r>
              <a:rPr lang="en-GB" altLang="it-IT" sz="1000" dirty="0">
                <a:solidFill>
                  <a:schemeClr val="tx1"/>
                </a:solidFill>
              </a:rPr>
              <a:t> </a:t>
            </a:r>
            <a:r>
              <a:rPr lang="en-GB" altLang="it-IT" sz="1000" dirty="0" err="1">
                <a:solidFill>
                  <a:schemeClr val="tx1"/>
                </a:solidFill>
              </a:rPr>
              <a:t>irure</a:t>
            </a:r>
            <a:r>
              <a:rPr lang="en-GB" altLang="it-IT" sz="1000" dirty="0">
                <a:solidFill>
                  <a:schemeClr val="tx1"/>
                </a:solidFill>
              </a:rPr>
              <a:t> </a:t>
            </a:r>
            <a:r>
              <a:rPr lang="en-GB" altLang="it-IT" sz="1000" dirty="0" err="1">
                <a:solidFill>
                  <a:schemeClr val="tx1"/>
                </a:solidFill>
              </a:rPr>
              <a:t>dolor</a:t>
            </a:r>
            <a:r>
              <a:rPr lang="en-GB" altLang="it-IT" sz="1000" dirty="0">
                <a:solidFill>
                  <a:schemeClr val="tx1"/>
                </a:solidFill>
              </a:rPr>
              <a:t> in </a:t>
            </a:r>
            <a:r>
              <a:rPr lang="en-GB" altLang="it-IT" sz="1000" dirty="0" err="1">
                <a:solidFill>
                  <a:schemeClr val="tx1"/>
                </a:solidFill>
              </a:rPr>
              <a:t>reprehenderit</a:t>
            </a:r>
            <a:r>
              <a:rPr lang="en-GB" altLang="it-IT" sz="1000" dirty="0">
                <a:solidFill>
                  <a:schemeClr val="tx1"/>
                </a:solidFill>
              </a:rPr>
              <a:t> in </a:t>
            </a:r>
            <a:r>
              <a:rPr lang="en-GB" altLang="it-IT" sz="1000" dirty="0" err="1">
                <a:solidFill>
                  <a:schemeClr val="tx1"/>
                </a:solidFill>
              </a:rPr>
              <a:t>voluptate</a:t>
            </a:r>
            <a:r>
              <a:rPr lang="en-GB" altLang="it-IT" sz="1000" dirty="0">
                <a:solidFill>
                  <a:schemeClr val="tx1"/>
                </a:solidFill>
              </a:rPr>
              <a:t> </a:t>
            </a:r>
            <a:r>
              <a:rPr lang="en-GB" altLang="it-IT" sz="1000" dirty="0" err="1">
                <a:solidFill>
                  <a:schemeClr val="tx1"/>
                </a:solidFill>
              </a:rPr>
              <a:t>velit</a:t>
            </a:r>
            <a:r>
              <a:rPr lang="en-GB" altLang="it-IT" sz="1000" dirty="0">
                <a:solidFill>
                  <a:schemeClr val="tx1"/>
                </a:solidFill>
              </a:rPr>
              <a:t> </a:t>
            </a:r>
            <a:r>
              <a:rPr lang="en-GB" altLang="it-IT" sz="1000" dirty="0" err="1">
                <a:solidFill>
                  <a:schemeClr val="tx1"/>
                </a:solidFill>
              </a:rPr>
              <a:t>esse</a:t>
            </a:r>
            <a:r>
              <a:rPr lang="en-GB" altLang="it-IT" sz="1000" dirty="0">
                <a:solidFill>
                  <a:schemeClr val="tx1"/>
                </a:solidFill>
              </a:rPr>
              <a:t> </a:t>
            </a:r>
            <a:r>
              <a:rPr lang="en-GB" altLang="it-IT" sz="1000" dirty="0" err="1">
                <a:solidFill>
                  <a:schemeClr val="tx1"/>
                </a:solidFill>
              </a:rPr>
              <a:t>cillum</a:t>
            </a:r>
            <a:r>
              <a:rPr lang="en-GB" altLang="it-IT" sz="1000" dirty="0">
                <a:solidFill>
                  <a:schemeClr val="tx1"/>
                </a:solidFill>
              </a:rPr>
              <a:t> </a:t>
            </a:r>
            <a:r>
              <a:rPr lang="en-GB" altLang="it-IT" sz="1000" dirty="0" err="1">
                <a:solidFill>
                  <a:schemeClr val="tx1"/>
                </a:solidFill>
              </a:rPr>
              <a:t>dolore</a:t>
            </a:r>
            <a:r>
              <a:rPr lang="en-GB" altLang="it-IT" sz="1000" dirty="0">
                <a:solidFill>
                  <a:schemeClr val="tx1"/>
                </a:solidFill>
              </a:rPr>
              <a:t> </a:t>
            </a:r>
            <a:r>
              <a:rPr lang="en-GB" altLang="it-IT" sz="1000" dirty="0" err="1">
                <a:solidFill>
                  <a:schemeClr val="tx1"/>
                </a:solidFill>
              </a:rPr>
              <a:t>eu</a:t>
            </a:r>
            <a:r>
              <a:rPr lang="en-GB" altLang="it-IT" sz="1000" dirty="0">
                <a:solidFill>
                  <a:schemeClr val="tx1"/>
                </a:solidFill>
              </a:rPr>
              <a:t> </a:t>
            </a:r>
            <a:r>
              <a:rPr lang="en-GB" altLang="it-IT" sz="1000" dirty="0" err="1">
                <a:solidFill>
                  <a:schemeClr val="tx1"/>
                </a:solidFill>
              </a:rPr>
              <a:t>fugiat</a:t>
            </a:r>
            <a:r>
              <a:rPr lang="en-GB" altLang="it-IT" sz="1000" dirty="0">
                <a:solidFill>
                  <a:schemeClr val="tx1"/>
                </a:solidFill>
              </a:rPr>
              <a:t> </a:t>
            </a:r>
            <a:r>
              <a:rPr lang="en-GB" altLang="it-IT" sz="1000" dirty="0" err="1">
                <a:solidFill>
                  <a:schemeClr val="tx1"/>
                </a:solidFill>
              </a:rPr>
              <a:t>nulla</a:t>
            </a:r>
            <a:r>
              <a:rPr lang="en-GB" altLang="it-IT" sz="1000" dirty="0">
                <a:solidFill>
                  <a:schemeClr val="tx1"/>
                </a:solidFill>
              </a:rPr>
              <a:t> </a:t>
            </a:r>
            <a:r>
              <a:rPr lang="en-GB" altLang="it-IT" sz="1000" dirty="0" err="1">
                <a:solidFill>
                  <a:schemeClr val="tx1"/>
                </a:solidFill>
              </a:rPr>
              <a:t>pariatur</a:t>
            </a:r>
            <a:r>
              <a:rPr lang="en-GB" altLang="it-IT" sz="1000" dirty="0">
                <a:solidFill>
                  <a:schemeClr val="tx1"/>
                </a:solidFill>
              </a:rPr>
              <a:t>. </a:t>
            </a:r>
            <a:r>
              <a:rPr lang="en-GB" altLang="it-IT" sz="1000" dirty="0" err="1">
                <a:solidFill>
                  <a:schemeClr val="tx1"/>
                </a:solidFill>
              </a:rPr>
              <a:t>Excepteur</a:t>
            </a:r>
            <a:r>
              <a:rPr lang="en-GB" altLang="it-IT" sz="1000" dirty="0">
                <a:solidFill>
                  <a:schemeClr val="tx1"/>
                </a:solidFill>
              </a:rPr>
              <a:t> </a:t>
            </a:r>
            <a:r>
              <a:rPr lang="en-GB" altLang="it-IT" sz="1000" dirty="0" err="1">
                <a:solidFill>
                  <a:schemeClr val="tx1"/>
                </a:solidFill>
              </a:rPr>
              <a:t>sint</a:t>
            </a:r>
            <a:r>
              <a:rPr lang="en-GB" altLang="it-IT" sz="1000" dirty="0">
                <a:solidFill>
                  <a:schemeClr val="tx1"/>
                </a:solidFill>
              </a:rPr>
              <a:t> </a:t>
            </a:r>
            <a:r>
              <a:rPr lang="en-GB" altLang="it-IT" sz="1000" dirty="0" err="1">
                <a:solidFill>
                  <a:schemeClr val="tx1"/>
                </a:solidFill>
              </a:rPr>
              <a:t>occaecat</a:t>
            </a:r>
            <a:r>
              <a:rPr lang="en-GB" altLang="it-IT" sz="1000" dirty="0">
                <a:solidFill>
                  <a:schemeClr val="tx1"/>
                </a:solidFill>
              </a:rPr>
              <a:t> </a:t>
            </a:r>
            <a:r>
              <a:rPr lang="en-GB" altLang="it-IT" sz="1000" dirty="0" err="1">
                <a:solidFill>
                  <a:schemeClr val="tx1"/>
                </a:solidFill>
              </a:rPr>
              <a:t>cupidatat</a:t>
            </a:r>
            <a:r>
              <a:rPr lang="en-GB" altLang="it-IT" sz="1000" dirty="0">
                <a:solidFill>
                  <a:schemeClr val="tx1"/>
                </a:solidFill>
              </a:rPr>
              <a:t> non </a:t>
            </a:r>
            <a:r>
              <a:rPr lang="en-GB" altLang="it-IT" sz="1000" dirty="0" err="1">
                <a:solidFill>
                  <a:schemeClr val="tx1"/>
                </a:solidFill>
              </a:rPr>
              <a:t>proident</a:t>
            </a:r>
            <a:r>
              <a:rPr lang="en-GB" altLang="it-IT" sz="1000" dirty="0">
                <a:solidFill>
                  <a:schemeClr val="tx1"/>
                </a:solidFill>
              </a:rPr>
              <a:t>, </a:t>
            </a:r>
            <a:r>
              <a:rPr lang="en-GB" altLang="it-IT" sz="1000" dirty="0" err="1">
                <a:solidFill>
                  <a:schemeClr val="tx1"/>
                </a:solidFill>
              </a:rPr>
              <a:t>sunt</a:t>
            </a:r>
            <a:r>
              <a:rPr lang="en-GB" altLang="it-IT" sz="1000" dirty="0">
                <a:solidFill>
                  <a:schemeClr val="tx1"/>
                </a:solidFill>
              </a:rPr>
              <a:t> in culpa qui </a:t>
            </a:r>
            <a:r>
              <a:rPr lang="en-GB" altLang="it-IT" sz="1000" dirty="0" err="1">
                <a:solidFill>
                  <a:schemeClr val="tx1"/>
                </a:solidFill>
              </a:rPr>
              <a:t>officia</a:t>
            </a:r>
            <a:r>
              <a:rPr lang="en-GB" altLang="it-IT" sz="1000" dirty="0">
                <a:solidFill>
                  <a:schemeClr val="tx1"/>
                </a:solidFill>
              </a:rPr>
              <a:t> </a:t>
            </a:r>
            <a:r>
              <a:rPr lang="en-GB" altLang="it-IT" sz="1000" dirty="0" err="1">
                <a:solidFill>
                  <a:schemeClr val="tx1"/>
                </a:solidFill>
              </a:rPr>
              <a:t>deserunt</a:t>
            </a:r>
            <a:r>
              <a:rPr lang="en-GB" altLang="it-IT" sz="1000" dirty="0">
                <a:solidFill>
                  <a:schemeClr val="tx1"/>
                </a:solidFill>
              </a:rPr>
              <a:t> </a:t>
            </a:r>
            <a:r>
              <a:rPr lang="en-GB" altLang="it-IT" sz="1000" dirty="0" err="1">
                <a:solidFill>
                  <a:schemeClr val="tx1"/>
                </a:solidFill>
              </a:rPr>
              <a:t>mollit</a:t>
            </a:r>
            <a:r>
              <a:rPr lang="en-GB" altLang="it-IT" sz="1000" dirty="0">
                <a:solidFill>
                  <a:schemeClr val="tx1"/>
                </a:solidFill>
              </a:rPr>
              <a:t> </a:t>
            </a:r>
            <a:r>
              <a:rPr lang="en-GB" altLang="it-IT" sz="1000" dirty="0" err="1">
                <a:solidFill>
                  <a:schemeClr val="tx1"/>
                </a:solidFill>
              </a:rPr>
              <a:t>anim</a:t>
            </a:r>
            <a:r>
              <a:rPr lang="en-GB" altLang="it-IT" sz="1000" dirty="0">
                <a:solidFill>
                  <a:schemeClr val="tx1"/>
                </a:solidFill>
              </a:rPr>
              <a:t> id </a:t>
            </a:r>
            <a:r>
              <a:rPr lang="en-GB" altLang="it-IT" sz="1000" dirty="0" err="1">
                <a:solidFill>
                  <a:schemeClr val="tx1"/>
                </a:solidFill>
              </a:rPr>
              <a:t>est</a:t>
            </a:r>
            <a:r>
              <a:rPr lang="en-GB" altLang="it-IT" sz="1000" dirty="0">
                <a:solidFill>
                  <a:schemeClr val="tx1"/>
                </a:solidFill>
              </a:rPr>
              <a:t> </a:t>
            </a:r>
            <a:r>
              <a:rPr lang="en-GB" altLang="it-IT" sz="1000" dirty="0" err="1">
                <a:solidFill>
                  <a:schemeClr val="tx1"/>
                </a:solidFill>
              </a:rPr>
              <a:t>laborum</a:t>
            </a:r>
            <a:r>
              <a:rPr lang="en-GB" altLang="it-IT" sz="1000" dirty="0">
                <a:solidFill>
                  <a:schemeClr val="tx1"/>
                </a:solidFill>
              </a:rPr>
              <a:t>.</a:t>
            </a:r>
          </a:p>
          <a:p>
            <a:pPr algn="just"/>
            <a:endParaRPr lang="en-GB" altLang="it-IT" sz="1000" dirty="0">
              <a:solidFill>
                <a:schemeClr val="bg2"/>
              </a:solidFill>
            </a:endParaRPr>
          </a:p>
          <a:p>
            <a:pPr algn="just"/>
            <a:r>
              <a:rPr lang="pl-PL" altLang="it-IT" sz="1000" b="1" dirty="0">
                <a:solidFill>
                  <a:srgbClr val="CC0066"/>
                </a:solidFill>
              </a:rPr>
              <a:t>Synergies with MCMH</a:t>
            </a:r>
          </a:p>
          <a:p>
            <a:pPr algn="just" defTabSz="393493"/>
            <a:r>
              <a:rPr lang="pl-PL" altLang="it-IT" sz="1000" dirty="0">
                <a:solidFill>
                  <a:schemeClr val="tx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it-IT" altLang="it-IT" sz="1000" dirty="0">
              <a:solidFill>
                <a:schemeClr val="tx1"/>
              </a:solidFill>
            </a:endParaRPr>
          </a:p>
        </p:txBody>
      </p:sp>
      <p:sp>
        <p:nvSpPr>
          <p:cNvPr id="9" name="Rettangolo 20"/>
          <p:cNvSpPr/>
          <p:nvPr/>
        </p:nvSpPr>
        <p:spPr>
          <a:xfrm>
            <a:off x="4606725" y="1687611"/>
            <a:ext cx="2223232" cy="1427765"/>
          </a:xfrm>
          <a:prstGeom prst="rect">
            <a:avLst/>
          </a:prstGeom>
          <a:solidFill>
            <a:srgbClr val="A7A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39"/>
          </a:p>
        </p:txBody>
      </p:sp>
      <p:sp>
        <p:nvSpPr>
          <p:cNvPr id="2" name="Прямоугольник 1"/>
          <p:cNvSpPr/>
          <p:nvPr/>
        </p:nvSpPr>
        <p:spPr>
          <a:xfrm>
            <a:off x="6834143" y="-1"/>
            <a:ext cx="720000" cy="10691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479" y="0"/>
            <a:ext cx="828000" cy="10691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0" y="-1"/>
            <a:ext cx="7559675" cy="7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8165" y="9863812"/>
            <a:ext cx="7559675" cy="82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CH" altLang="ru-RU" sz="900" dirty="0">
              <a:solidFill>
                <a:schemeClr val="tx1"/>
              </a:solidFill>
            </a:endParaRPr>
          </a:p>
        </p:txBody>
      </p:sp>
      <p:sp>
        <p:nvSpPr>
          <p:cNvPr id="21" name="TextBox 12"/>
          <p:cNvSpPr txBox="1">
            <a:spLocks noChangeArrowheads="1"/>
          </p:cNvSpPr>
          <p:nvPr/>
        </p:nvSpPr>
        <p:spPr bwMode="auto">
          <a:xfrm>
            <a:off x="828479" y="1233396"/>
            <a:ext cx="4529861" cy="20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9818" rIns="0" bIns="19818">
            <a:spAutoFit/>
          </a:bodyPr>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55539" indent="-155539">
              <a:buFont typeface="Wingdings" panose="05000000000000000000" pitchFamily="2" charset="2"/>
              <a:buChar char="q"/>
            </a:pPr>
            <a:r>
              <a:rPr lang="en-US" altLang="ru-RU" sz="1100" b="1" dirty="0">
                <a:solidFill>
                  <a:srgbClr val="29678B"/>
                </a:solidFill>
              </a:rPr>
              <a:t>Country </a:t>
            </a:r>
            <a:r>
              <a:rPr lang="fr-CH" altLang="ru-RU" sz="1100" b="1" dirty="0">
                <a:solidFill>
                  <a:srgbClr val="29678B"/>
                </a:solidFill>
              </a:rPr>
              <a:t>| </a:t>
            </a:r>
            <a:r>
              <a:rPr lang="fr-FR" altLang="ru-RU" sz="1100" dirty="0">
                <a:solidFill>
                  <a:srgbClr val="29678B"/>
                </a:solidFill>
              </a:rPr>
              <a:t>Institution </a:t>
            </a:r>
            <a:r>
              <a:rPr lang="fr-FR" altLang="ru-RU" sz="1100" dirty="0" err="1">
                <a:solidFill>
                  <a:srgbClr val="29678B"/>
                </a:solidFill>
              </a:rPr>
              <a:t>name</a:t>
            </a:r>
            <a:endParaRPr lang="fr-CH" altLang="ru-RU" sz="1100" dirty="0">
              <a:solidFill>
                <a:srgbClr val="29678B"/>
              </a:solidFill>
            </a:endParaRPr>
          </a:p>
        </p:txBody>
      </p:sp>
      <p:sp>
        <p:nvSpPr>
          <p:cNvPr id="26" name="TextBox 4"/>
          <p:cNvSpPr txBox="1">
            <a:spLocks noChangeArrowheads="1"/>
          </p:cNvSpPr>
          <p:nvPr/>
        </p:nvSpPr>
        <p:spPr bwMode="auto">
          <a:xfrm>
            <a:off x="4606725" y="3135159"/>
            <a:ext cx="2213071" cy="357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9818" rIns="0" bIns="19818"/>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71450" indent="-171450" algn="just">
              <a:buFont typeface="Wingdings" panose="05000000000000000000" pitchFamily="2" charset="2"/>
              <a:buChar char="q"/>
            </a:pPr>
            <a:r>
              <a:rPr lang="pl-PL" altLang="ru-RU" sz="900" b="1" dirty="0">
                <a:solidFill>
                  <a:srgbClr val="29678B"/>
                </a:solidFill>
              </a:rPr>
              <a:t>Fig. 1</a:t>
            </a:r>
            <a:r>
              <a:rPr lang="fr-CH" altLang="ru-RU" sz="900" b="1" dirty="0">
                <a:solidFill>
                  <a:srgbClr val="29678B"/>
                </a:solidFill>
              </a:rPr>
              <a:t>:</a:t>
            </a:r>
            <a:r>
              <a:rPr lang="pl-PL" altLang="ru-RU" sz="900" dirty="0">
                <a:solidFill>
                  <a:srgbClr val="29678B"/>
                </a:solidFill>
              </a:rPr>
              <a:t> </a:t>
            </a:r>
            <a:r>
              <a:rPr lang="en-GB" altLang="ru-RU" sz="1000" dirty="0"/>
              <a:t>Title</a:t>
            </a:r>
          </a:p>
          <a:p>
            <a:pPr algn="just"/>
            <a:r>
              <a:rPr lang="en-GB" altLang="ru-RU" sz="900" dirty="0"/>
              <a:t>Source</a:t>
            </a:r>
          </a:p>
        </p:txBody>
      </p:sp>
      <p:sp>
        <p:nvSpPr>
          <p:cNvPr id="28" name="Rettangolo 20"/>
          <p:cNvSpPr/>
          <p:nvPr/>
        </p:nvSpPr>
        <p:spPr>
          <a:xfrm>
            <a:off x="4606725" y="3649402"/>
            <a:ext cx="2223232" cy="1427765"/>
          </a:xfrm>
          <a:prstGeom prst="rect">
            <a:avLst/>
          </a:prstGeom>
          <a:solidFill>
            <a:srgbClr val="A7A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39"/>
          </a:p>
        </p:txBody>
      </p:sp>
      <p:sp>
        <p:nvSpPr>
          <p:cNvPr id="29" name="TextBox 4"/>
          <p:cNvSpPr txBox="1">
            <a:spLocks noChangeArrowheads="1"/>
          </p:cNvSpPr>
          <p:nvPr/>
        </p:nvSpPr>
        <p:spPr bwMode="auto">
          <a:xfrm>
            <a:off x="4606725" y="5096949"/>
            <a:ext cx="2213071" cy="24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9818" rIns="0" bIns="19818"/>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71450" indent="-171450" algn="just">
              <a:buFont typeface="Wingdings" panose="05000000000000000000" pitchFamily="2" charset="2"/>
              <a:buChar char="q"/>
            </a:pPr>
            <a:r>
              <a:rPr lang="pl-PL" altLang="ru-RU" sz="900" b="1" dirty="0">
                <a:solidFill>
                  <a:srgbClr val="29678B"/>
                </a:solidFill>
              </a:rPr>
              <a:t>Fig. </a:t>
            </a:r>
            <a:r>
              <a:rPr lang="fr-FR" altLang="ru-RU" sz="900" b="1" dirty="0">
                <a:solidFill>
                  <a:srgbClr val="29678B"/>
                </a:solidFill>
              </a:rPr>
              <a:t>2</a:t>
            </a:r>
            <a:r>
              <a:rPr lang="fr-CH" altLang="ru-RU" sz="900" b="1" dirty="0">
                <a:solidFill>
                  <a:srgbClr val="29678B"/>
                </a:solidFill>
              </a:rPr>
              <a:t>:</a:t>
            </a:r>
            <a:r>
              <a:rPr lang="pl-PL" altLang="ru-RU" sz="900" dirty="0">
                <a:solidFill>
                  <a:srgbClr val="29678B"/>
                </a:solidFill>
              </a:rPr>
              <a:t> </a:t>
            </a:r>
            <a:r>
              <a:rPr lang="en-GB" altLang="ru-RU" sz="900" dirty="0"/>
              <a:t>Title</a:t>
            </a:r>
          </a:p>
          <a:p>
            <a:pPr algn="just"/>
            <a:r>
              <a:rPr lang="en-GB" altLang="ru-RU" sz="800" dirty="0"/>
              <a:t>Source</a:t>
            </a:r>
          </a:p>
        </p:txBody>
      </p:sp>
      <p:sp>
        <p:nvSpPr>
          <p:cNvPr id="30" name="Rettangolo 20"/>
          <p:cNvSpPr/>
          <p:nvPr/>
        </p:nvSpPr>
        <p:spPr>
          <a:xfrm>
            <a:off x="4596564" y="5610656"/>
            <a:ext cx="2223232" cy="1427765"/>
          </a:xfrm>
          <a:prstGeom prst="rect">
            <a:avLst/>
          </a:prstGeom>
          <a:solidFill>
            <a:srgbClr val="A7A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39"/>
          </a:p>
        </p:txBody>
      </p:sp>
      <p:sp>
        <p:nvSpPr>
          <p:cNvPr id="31" name="TextBox 4"/>
          <p:cNvSpPr txBox="1">
            <a:spLocks noChangeArrowheads="1"/>
          </p:cNvSpPr>
          <p:nvPr/>
        </p:nvSpPr>
        <p:spPr bwMode="auto">
          <a:xfrm>
            <a:off x="4596564" y="7058204"/>
            <a:ext cx="2213071" cy="321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9818" rIns="0" bIns="19818"/>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71450" indent="-171450" algn="just">
              <a:buFont typeface="Wingdings" panose="05000000000000000000" pitchFamily="2" charset="2"/>
              <a:buChar char="q"/>
            </a:pPr>
            <a:r>
              <a:rPr lang="pl-PL" altLang="ru-RU" sz="900" b="1" dirty="0">
                <a:solidFill>
                  <a:srgbClr val="29678B"/>
                </a:solidFill>
              </a:rPr>
              <a:t>Fig. </a:t>
            </a:r>
            <a:r>
              <a:rPr lang="fr-FR" altLang="ru-RU" sz="900" b="1" dirty="0">
                <a:solidFill>
                  <a:srgbClr val="29678B"/>
                </a:solidFill>
              </a:rPr>
              <a:t>3</a:t>
            </a:r>
            <a:r>
              <a:rPr lang="fr-CH" altLang="ru-RU" sz="900" b="1" dirty="0">
                <a:solidFill>
                  <a:srgbClr val="29678B"/>
                </a:solidFill>
              </a:rPr>
              <a:t>:</a:t>
            </a:r>
            <a:r>
              <a:rPr lang="pl-PL" altLang="ru-RU" sz="900" dirty="0">
                <a:solidFill>
                  <a:srgbClr val="29678B"/>
                </a:solidFill>
              </a:rPr>
              <a:t> </a:t>
            </a:r>
            <a:r>
              <a:rPr lang="en-GB" altLang="ru-RU" sz="1000" dirty="0"/>
              <a:t>Title</a:t>
            </a:r>
          </a:p>
          <a:p>
            <a:pPr algn="just"/>
            <a:r>
              <a:rPr lang="en-GB" altLang="ru-RU" sz="900" dirty="0"/>
              <a:t>Source</a:t>
            </a:r>
          </a:p>
        </p:txBody>
      </p:sp>
      <p:sp>
        <p:nvSpPr>
          <p:cNvPr id="32" name="Rettangolo 20"/>
          <p:cNvSpPr/>
          <p:nvPr/>
        </p:nvSpPr>
        <p:spPr>
          <a:xfrm>
            <a:off x="4596564" y="7571910"/>
            <a:ext cx="2223232" cy="1427765"/>
          </a:xfrm>
          <a:prstGeom prst="rect">
            <a:avLst/>
          </a:prstGeom>
          <a:solidFill>
            <a:srgbClr val="A7A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39"/>
          </a:p>
        </p:txBody>
      </p:sp>
      <p:sp>
        <p:nvSpPr>
          <p:cNvPr id="33" name="TextBox 4"/>
          <p:cNvSpPr txBox="1">
            <a:spLocks noChangeArrowheads="1"/>
          </p:cNvSpPr>
          <p:nvPr/>
        </p:nvSpPr>
        <p:spPr bwMode="auto">
          <a:xfrm>
            <a:off x="4596564" y="9019457"/>
            <a:ext cx="2213071" cy="35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9818" rIns="0" bIns="19818"/>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71450" indent="-171450" algn="just">
              <a:buFont typeface="Wingdings" panose="05000000000000000000" pitchFamily="2" charset="2"/>
              <a:buChar char="q"/>
            </a:pPr>
            <a:r>
              <a:rPr lang="pl-PL" altLang="ru-RU" sz="900" b="1" dirty="0">
                <a:solidFill>
                  <a:srgbClr val="29678B"/>
                </a:solidFill>
              </a:rPr>
              <a:t>Fig. </a:t>
            </a:r>
            <a:r>
              <a:rPr lang="fr-FR" altLang="ru-RU" sz="900" b="1" dirty="0">
                <a:solidFill>
                  <a:srgbClr val="29678B"/>
                </a:solidFill>
              </a:rPr>
              <a:t>4</a:t>
            </a:r>
            <a:r>
              <a:rPr lang="fr-CH" altLang="ru-RU" sz="900" b="1" dirty="0">
                <a:solidFill>
                  <a:srgbClr val="29678B"/>
                </a:solidFill>
              </a:rPr>
              <a:t>:</a:t>
            </a:r>
            <a:r>
              <a:rPr lang="pl-PL" altLang="ru-RU" sz="900" dirty="0">
                <a:solidFill>
                  <a:srgbClr val="29678B"/>
                </a:solidFill>
              </a:rPr>
              <a:t> </a:t>
            </a:r>
            <a:r>
              <a:rPr lang="en-GB" altLang="ru-RU" sz="1000" dirty="0"/>
              <a:t>Title</a:t>
            </a:r>
          </a:p>
          <a:p>
            <a:pPr algn="just"/>
            <a:r>
              <a:rPr lang="en-GB" altLang="ru-RU" sz="900" dirty="0"/>
              <a:t>Source</a:t>
            </a:r>
          </a:p>
        </p:txBody>
      </p:sp>
      <p:sp>
        <p:nvSpPr>
          <p:cNvPr id="34" name="TextBox 4"/>
          <p:cNvSpPr txBox="1">
            <a:spLocks noChangeArrowheads="1"/>
          </p:cNvSpPr>
          <p:nvPr/>
        </p:nvSpPr>
        <p:spPr bwMode="auto">
          <a:xfrm>
            <a:off x="828479" y="7990873"/>
            <a:ext cx="3390903" cy="179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9818" rIns="0" bIns="19818"/>
          <a:lstStyle>
            <a:lvl1pPr marL="342900" indent="-342900" defTabSz="396875">
              <a:defRPr>
                <a:solidFill>
                  <a:schemeClr val="tx1"/>
                </a:solidFill>
                <a:latin typeface="Arial" panose="020B0604020202020204" pitchFamily="34" charset="0"/>
                <a:cs typeface="Arial" panose="020B0604020202020204" pitchFamily="34" charset="0"/>
              </a:defRPr>
            </a:lvl1pPr>
            <a:lvl2pPr marL="541338" indent="-342900" defTabSz="396875">
              <a:defRPr>
                <a:solidFill>
                  <a:schemeClr val="tx1"/>
                </a:solidFill>
                <a:latin typeface="Arial" panose="020B0604020202020204" pitchFamily="34" charset="0"/>
                <a:cs typeface="Arial" panose="020B0604020202020204" pitchFamily="34" charset="0"/>
              </a:defRPr>
            </a:lvl2pPr>
            <a:lvl3pPr marL="739775" indent="-342900" defTabSz="396875">
              <a:defRPr>
                <a:solidFill>
                  <a:schemeClr val="tx1"/>
                </a:solidFill>
                <a:latin typeface="Arial" panose="020B0604020202020204" pitchFamily="34" charset="0"/>
                <a:cs typeface="Arial" panose="020B0604020202020204" pitchFamily="34" charset="0"/>
              </a:defRPr>
            </a:lvl3pPr>
            <a:lvl4pPr marL="938213" indent="-342900" defTabSz="396875">
              <a:defRPr>
                <a:solidFill>
                  <a:schemeClr val="tx1"/>
                </a:solidFill>
                <a:latin typeface="Arial" panose="020B0604020202020204" pitchFamily="34" charset="0"/>
                <a:cs typeface="Arial" panose="020B0604020202020204" pitchFamily="34" charset="0"/>
              </a:defRPr>
            </a:lvl4pPr>
            <a:lvl5pPr marL="1136650" indent="-342900" defTabSz="396875">
              <a:defRPr>
                <a:solidFill>
                  <a:schemeClr val="tx1"/>
                </a:solidFill>
                <a:latin typeface="Arial" panose="020B0604020202020204" pitchFamily="34" charset="0"/>
                <a:cs typeface="Arial" panose="020B0604020202020204" pitchFamily="34" charset="0"/>
              </a:defRPr>
            </a:lvl5pPr>
            <a:lvl6pPr marL="1593850" indent="-342900"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051050" indent="-342900"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508250" indent="-342900"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965450" indent="-342900"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71450" indent="-171450">
              <a:buFont typeface="Wingdings" panose="05000000000000000000" pitchFamily="2" charset="2"/>
              <a:buChar char="q"/>
            </a:pPr>
            <a:r>
              <a:rPr lang="fr-CH" altLang="ru-RU" sz="1100" b="1" dirty="0">
                <a:solidFill>
                  <a:srgbClr val="29678B"/>
                </a:solidFill>
              </a:rPr>
              <a:t>Involved persons:</a:t>
            </a:r>
            <a:r>
              <a:rPr lang="fr-CH" altLang="ru-RU" sz="1100" dirty="0">
                <a:solidFill>
                  <a:srgbClr val="29678B"/>
                </a:solidFill>
              </a:rPr>
              <a:t> </a:t>
            </a:r>
            <a:r>
              <a:rPr lang="fr-CH" altLang="ru-RU" sz="1000" dirty="0"/>
              <a:t>Prof. Dr. Xxxxx</a:t>
            </a:r>
          </a:p>
          <a:p>
            <a:pPr marL="0" indent="0"/>
            <a:r>
              <a:rPr lang="fr-CH" altLang="ru-RU" sz="1000" dirty="0"/>
              <a:t>                                        Dr. xxxxxxx</a:t>
            </a:r>
          </a:p>
          <a:p>
            <a:pPr>
              <a:spcAft>
                <a:spcPts val="600"/>
              </a:spcAft>
            </a:pPr>
            <a:r>
              <a:rPr lang="pl-PL" altLang="ru-RU" sz="1000" dirty="0"/>
              <a:t>	</a:t>
            </a:r>
            <a:r>
              <a:rPr lang="fr-CH" altLang="ru-RU" sz="1000" dirty="0"/>
              <a:t>		                 Mr./Ms. Xxxxxxxxx</a:t>
            </a:r>
            <a:endParaRPr lang="fr-CH" altLang="ru-RU" sz="1100" b="1" dirty="0">
              <a:solidFill>
                <a:srgbClr val="29638A"/>
              </a:solidFill>
            </a:endParaRPr>
          </a:p>
          <a:p>
            <a:pPr marL="0" indent="-171450" algn="just">
              <a:spcAft>
                <a:spcPts val="300"/>
              </a:spcAft>
              <a:buFont typeface="Wingdings" panose="05000000000000000000" pitchFamily="2" charset="2"/>
              <a:buChar char="q"/>
            </a:pPr>
            <a:r>
              <a:rPr lang="fr-CH" altLang="ru-RU" sz="1100" b="1" dirty="0">
                <a:solidFill>
                  <a:srgbClr val="29638A"/>
                </a:solidFill>
              </a:rPr>
              <a:t>Associated Publications:</a:t>
            </a:r>
            <a:r>
              <a:rPr lang="en-GB" altLang="ru-RU" sz="1000" dirty="0">
                <a:solidFill>
                  <a:schemeClr val="bg2"/>
                </a:solidFill>
              </a:rPr>
              <a:t> </a:t>
            </a:r>
            <a:endParaRPr lang="pl-PL" altLang="ru-RU" sz="1000" dirty="0">
              <a:solidFill>
                <a:schemeClr val="bg2"/>
              </a:solidFill>
            </a:endParaRPr>
          </a:p>
          <a:p>
            <a:pPr algn="just">
              <a:buFont typeface="Wingdings 3" panose="05040102010807070707" pitchFamily="18" charset="2"/>
              <a:buNone/>
            </a:pPr>
            <a:r>
              <a:rPr lang="pl-PL" altLang="ru-RU" sz="900" dirty="0"/>
              <a:t>1. </a:t>
            </a:r>
            <a:r>
              <a:rPr lang="fr-FR" altLang="ru-RU" sz="900" dirty="0"/>
              <a:t>LAST </a:t>
            </a:r>
            <a:r>
              <a:rPr lang="en-US" altLang="ru-RU" sz="900" dirty="0"/>
              <a:t>NAME, F.N., (YEAR) </a:t>
            </a:r>
            <a:r>
              <a:rPr lang="fr-FR" altLang="ru-RU" sz="900" i="1" dirty="0" err="1"/>
              <a:t>Title</a:t>
            </a:r>
            <a:r>
              <a:rPr lang="fr-FR" altLang="ru-RU" sz="900" dirty="0"/>
              <a:t>, </a:t>
            </a:r>
            <a:r>
              <a:rPr lang="fr-FR" altLang="ru-RU" sz="900" dirty="0" err="1"/>
              <a:t>publisher</a:t>
            </a:r>
            <a:r>
              <a:rPr lang="fr-FR" altLang="ru-RU" sz="900" dirty="0"/>
              <a:t>, pages</a:t>
            </a:r>
            <a:r>
              <a:rPr lang="en-US" altLang="ru-RU" sz="900" dirty="0"/>
              <a:t>.</a:t>
            </a:r>
            <a:endParaRPr lang="pl-PL" altLang="ru-RU" sz="900" dirty="0"/>
          </a:p>
          <a:p>
            <a:pPr algn="just">
              <a:buFont typeface="Wingdings 3" panose="05040102010807070707" pitchFamily="18" charset="2"/>
              <a:buNone/>
            </a:pPr>
            <a:r>
              <a:rPr lang="pl-PL" altLang="ru-RU" sz="900" dirty="0"/>
              <a:t>2.</a:t>
            </a:r>
          </a:p>
          <a:p>
            <a:pPr algn="just"/>
            <a:endParaRPr lang="en-GB" altLang="ru-RU" sz="900" dirty="0">
              <a:solidFill>
                <a:schemeClr val="bg2"/>
              </a:solidFill>
            </a:endParaRPr>
          </a:p>
        </p:txBody>
      </p:sp>
      <p:sp>
        <p:nvSpPr>
          <p:cNvPr id="35" name="TextBox 4"/>
          <p:cNvSpPr txBox="1">
            <a:spLocks noChangeArrowheads="1"/>
          </p:cNvSpPr>
          <p:nvPr/>
        </p:nvSpPr>
        <p:spPr bwMode="auto">
          <a:xfrm>
            <a:off x="4596564" y="9531748"/>
            <a:ext cx="2213071" cy="502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9818" rIns="0" bIns="19818"/>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171450" indent="-171450" algn="just">
              <a:buFont typeface="Wingdings" panose="05000000000000000000" pitchFamily="2" charset="2"/>
              <a:buChar char="q"/>
            </a:pPr>
            <a:r>
              <a:rPr lang="fr-CH" altLang="ru-RU" sz="900" b="1" dirty="0">
                <a:solidFill>
                  <a:srgbClr val="29638A"/>
                </a:solidFill>
              </a:rPr>
              <a:t>Time span</a:t>
            </a:r>
            <a:r>
              <a:rPr lang="pl-PL" altLang="ru-RU" sz="900" b="1" dirty="0">
                <a:solidFill>
                  <a:srgbClr val="29638A"/>
                </a:solidFill>
              </a:rPr>
              <a:t>:</a:t>
            </a:r>
            <a:r>
              <a:rPr lang="fr-CH" altLang="ru-RU" sz="900" dirty="0"/>
              <a:t> e.g. 2012-2016</a:t>
            </a:r>
          </a:p>
          <a:p>
            <a:pPr marL="171450" indent="-171450" algn="just">
              <a:buFont typeface="Wingdings" panose="05000000000000000000" pitchFamily="2" charset="2"/>
              <a:buChar char="q"/>
            </a:pPr>
            <a:r>
              <a:rPr lang="fr-CH" altLang="ru-RU" sz="900" b="1" dirty="0">
                <a:solidFill>
                  <a:srgbClr val="29638A"/>
                </a:solidFill>
              </a:rPr>
              <a:t>Contact data:</a:t>
            </a:r>
            <a:r>
              <a:rPr lang="fr-CH" altLang="ru-RU" sz="900" b="1" dirty="0"/>
              <a:t> </a:t>
            </a:r>
            <a:r>
              <a:rPr lang="fr-CH" altLang="ru-RU" sz="900" dirty="0"/>
              <a:t>xxxxx@xxxx.com</a:t>
            </a:r>
          </a:p>
          <a:p>
            <a:pPr marL="171450" indent="-171450" algn="just">
              <a:buFont typeface="Wingdings 3" panose="05040102010807070707" pitchFamily="18" charset="2"/>
              <a:buChar char="u"/>
            </a:pPr>
            <a:endParaRPr lang="fr-CH" altLang="ru-RU" sz="900" dirty="0"/>
          </a:p>
        </p:txBody>
      </p:sp>
      <p:sp>
        <p:nvSpPr>
          <p:cNvPr id="62" name="TextBox 12"/>
          <p:cNvSpPr txBox="1">
            <a:spLocks noChangeArrowheads="1"/>
          </p:cNvSpPr>
          <p:nvPr/>
        </p:nvSpPr>
        <p:spPr bwMode="auto">
          <a:xfrm>
            <a:off x="4536276" y="1402757"/>
            <a:ext cx="694350" cy="178523"/>
          </a:xfrm>
          <a:prstGeom prst="rect">
            <a:avLst/>
          </a:prstGeom>
          <a:noFill/>
          <a:ln w="9525">
            <a:noFill/>
            <a:miter lim="800000"/>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txBody>
          <a:bodyPr wrap="square" lIns="0" tIns="19818" rIns="0" bIns="19818">
            <a:spAutoFit/>
          </a:bodyPr>
          <a:lstStyle>
            <a:lvl1pPr defTabSz="396875">
              <a:defRPr>
                <a:solidFill>
                  <a:schemeClr val="tx1"/>
                </a:solidFill>
                <a:latin typeface="Arial" panose="020B0604020202020204" pitchFamily="34" charset="0"/>
                <a:cs typeface="Arial" panose="020B0604020202020204" pitchFamily="34" charset="0"/>
              </a:defRPr>
            </a:lvl1pPr>
            <a:lvl2pPr marL="322263" indent="-123825" defTabSz="396875">
              <a:defRPr>
                <a:solidFill>
                  <a:schemeClr val="tx1"/>
                </a:solidFill>
                <a:latin typeface="Arial" panose="020B0604020202020204" pitchFamily="34" charset="0"/>
                <a:cs typeface="Arial" panose="020B0604020202020204" pitchFamily="34" charset="0"/>
              </a:defRPr>
            </a:lvl2pPr>
            <a:lvl3pPr marL="495300" indent="-98425" defTabSz="396875">
              <a:defRPr>
                <a:solidFill>
                  <a:schemeClr val="tx1"/>
                </a:solidFill>
                <a:latin typeface="Arial" panose="020B0604020202020204" pitchFamily="34" charset="0"/>
                <a:cs typeface="Arial" panose="020B0604020202020204" pitchFamily="34" charset="0"/>
              </a:defRPr>
            </a:lvl3pPr>
            <a:lvl4pPr marL="693738" indent="-98425" defTabSz="396875">
              <a:defRPr>
                <a:solidFill>
                  <a:schemeClr val="tx1"/>
                </a:solidFill>
                <a:latin typeface="Arial" panose="020B0604020202020204" pitchFamily="34" charset="0"/>
                <a:cs typeface="Arial" panose="020B0604020202020204" pitchFamily="34" charset="0"/>
              </a:defRPr>
            </a:lvl4pPr>
            <a:lvl5pPr marL="892175" indent="-98425" defTabSz="396875">
              <a:defRPr>
                <a:solidFill>
                  <a:schemeClr val="tx1"/>
                </a:solidFill>
                <a:latin typeface="Arial" panose="020B0604020202020204" pitchFamily="34" charset="0"/>
                <a:cs typeface="Arial" panose="020B0604020202020204" pitchFamily="34" charset="0"/>
              </a:defRPr>
            </a:lvl5pPr>
            <a:lvl6pPr marL="13493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18065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22637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2720975" indent="-98425" defTabSz="396875"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900" b="1" dirty="0">
                <a:solidFill>
                  <a:srgbClr val="CC0066"/>
                </a:solidFill>
                <a:sym typeface="Wingdings 3" panose="05040102010807070707" pitchFamily="18" charset="2"/>
              </a:rPr>
              <a:t>CA 18137</a:t>
            </a:r>
            <a:endParaRPr lang="fr-CH" altLang="ru-RU" sz="900" b="1" dirty="0">
              <a:solidFill>
                <a:srgbClr val="CC0066"/>
              </a:solidFill>
            </a:endParaRPr>
          </a:p>
        </p:txBody>
      </p:sp>
      <p:grpSp>
        <p:nvGrpSpPr>
          <p:cNvPr id="10" name="Группа 9"/>
          <p:cNvGrpSpPr/>
          <p:nvPr/>
        </p:nvGrpSpPr>
        <p:grpSpPr>
          <a:xfrm>
            <a:off x="641974" y="1356095"/>
            <a:ext cx="6290967" cy="129006"/>
            <a:chOff x="641974" y="1356095"/>
            <a:chExt cx="6290967" cy="129006"/>
          </a:xfrm>
        </p:grpSpPr>
        <p:cxnSp>
          <p:nvCxnSpPr>
            <p:cNvPr id="58" name="Прямая соединительная линия 57"/>
            <p:cNvCxnSpPr/>
            <p:nvPr/>
          </p:nvCxnSpPr>
          <p:spPr>
            <a:xfrm flipH="1">
              <a:off x="641974" y="1481930"/>
              <a:ext cx="3816000" cy="0"/>
            </a:xfrm>
            <a:prstGeom prst="line">
              <a:avLst/>
            </a:prstGeom>
            <a:ln w="57150">
              <a:solidFill>
                <a:srgbClr val="29678B"/>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93" name="Группа 92"/>
            <p:cNvGrpSpPr/>
            <p:nvPr/>
          </p:nvGrpSpPr>
          <p:grpSpPr>
            <a:xfrm>
              <a:off x="5106832" y="1356095"/>
              <a:ext cx="1212855" cy="129006"/>
              <a:chOff x="5043851" y="1344302"/>
              <a:chExt cx="1212855" cy="129006"/>
            </a:xfrm>
            <a:effectLst>
              <a:outerShdw blurRad="50800" dist="38100" dir="2700000" algn="tl" rotWithShape="0">
                <a:prstClr val="black">
                  <a:alpha val="40000"/>
                </a:prstClr>
              </a:outerShdw>
            </a:effectLst>
          </p:grpSpPr>
          <p:grpSp>
            <p:nvGrpSpPr>
              <p:cNvPr id="85" name="Группа 84"/>
              <p:cNvGrpSpPr/>
              <p:nvPr/>
            </p:nvGrpSpPr>
            <p:grpSpPr>
              <a:xfrm>
                <a:off x="5043851" y="1345530"/>
                <a:ext cx="692292" cy="127778"/>
                <a:chOff x="5043851" y="1345530"/>
                <a:chExt cx="692292" cy="127778"/>
              </a:xfrm>
            </p:grpSpPr>
            <p:grpSp>
              <p:nvGrpSpPr>
                <p:cNvPr id="78" name="Группа 77"/>
                <p:cNvGrpSpPr/>
                <p:nvPr/>
              </p:nvGrpSpPr>
              <p:grpSpPr>
                <a:xfrm>
                  <a:off x="5328988" y="1380559"/>
                  <a:ext cx="407155" cy="90806"/>
                  <a:chOff x="5613611" y="1345032"/>
                  <a:chExt cx="407155" cy="90806"/>
                </a:xfrm>
              </p:grpSpPr>
              <p:cxnSp>
                <p:nvCxnSpPr>
                  <p:cNvPr id="40" name="Соединительная линия уступом 39"/>
                  <p:cNvCxnSpPr/>
                  <p:nvPr/>
                </p:nvCxnSpPr>
                <p:spPr>
                  <a:xfrm flipV="1">
                    <a:off x="5613611" y="1345032"/>
                    <a:ext cx="286835" cy="90806"/>
                  </a:xfrm>
                  <a:prstGeom prst="bentConnector3">
                    <a:avLst>
                      <a:gd name="adj1" fmla="val 50000"/>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cxnSp>
                <p:nvCxnSpPr>
                  <p:cNvPr id="47" name="Соединительная линия уступом 46"/>
                  <p:cNvCxnSpPr/>
                  <p:nvPr/>
                </p:nvCxnSpPr>
                <p:spPr>
                  <a:xfrm flipH="1" flipV="1">
                    <a:off x="5733931" y="1345032"/>
                    <a:ext cx="286835" cy="90806"/>
                  </a:xfrm>
                  <a:prstGeom prst="bentConnector3">
                    <a:avLst>
                      <a:gd name="adj1" fmla="val 50000"/>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grpSp>
            <p:grpSp>
              <p:nvGrpSpPr>
                <p:cNvPr id="77" name="Группа 76"/>
                <p:cNvGrpSpPr/>
                <p:nvPr/>
              </p:nvGrpSpPr>
              <p:grpSpPr>
                <a:xfrm>
                  <a:off x="5043851" y="1345530"/>
                  <a:ext cx="439500" cy="127778"/>
                  <a:chOff x="5043851" y="1345530"/>
                  <a:chExt cx="439500" cy="127778"/>
                </a:xfrm>
              </p:grpSpPr>
              <p:cxnSp>
                <p:nvCxnSpPr>
                  <p:cNvPr id="37" name="Соединительная линия уступом 36"/>
                  <p:cNvCxnSpPr/>
                  <p:nvPr/>
                </p:nvCxnSpPr>
                <p:spPr>
                  <a:xfrm flipH="1" flipV="1">
                    <a:off x="5180434" y="1345530"/>
                    <a:ext cx="302917" cy="127000"/>
                  </a:xfrm>
                  <a:prstGeom prst="bentConnector3">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cxnSp>
                <p:nvCxnSpPr>
                  <p:cNvPr id="61" name="Соединительная линия уступом 60"/>
                  <p:cNvCxnSpPr/>
                  <p:nvPr/>
                </p:nvCxnSpPr>
                <p:spPr>
                  <a:xfrm flipV="1">
                    <a:off x="5043851" y="1346308"/>
                    <a:ext cx="302917" cy="127000"/>
                  </a:xfrm>
                  <a:prstGeom prst="bentConnector3">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grpSp>
          </p:grpSp>
          <p:grpSp>
            <p:nvGrpSpPr>
              <p:cNvPr id="86" name="Группа 85"/>
              <p:cNvGrpSpPr/>
              <p:nvPr/>
            </p:nvGrpSpPr>
            <p:grpSpPr>
              <a:xfrm>
                <a:off x="5564414" y="1344302"/>
                <a:ext cx="692292" cy="127778"/>
                <a:chOff x="5043851" y="1345530"/>
                <a:chExt cx="692292" cy="127778"/>
              </a:xfrm>
            </p:grpSpPr>
            <p:grpSp>
              <p:nvGrpSpPr>
                <p:cNvPr id="87" name="Группа 86"/>
                <p:cNvGrpSpPr/>
                <p:nvPr/>
              </p:nvGrpSpPr>
              <p:grpSpPr>
                <a:xfrm>
                  <a:off x="5328988" y="1380559"/>
                  <a:ext cx="407155" cy="90806"/>
                  <a:chOff x="5613611" y="1345032"/>
                  <a:chExt cx="407155" cy="90806"/>
                </a:xfrm>
              </p:grpSpPr>
              <p:cxnSp>
                <p:nvCxnSpPr>
                  <p:cNvPr id="91" name="Соединительная линия уступом 90"/>
                  <p:cNvCxnSpPr/>
                  <p:nvPr/>
                </p:nvCxnSpPr>
                <p:spPr>
                  <a:xfrm flipV="1">
                    <a:off x="5613611" y="1345032"/>
                    <a:ext cx="286835" cy="90806"/>
                  </a:xfrm>
                  <a:prstGeom prst="bentConnector3">
                    <a:avLst>
                      <a:gd name="adj1" fmla="val 50000"/>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cxnSp>
                <p:nvCxnSpPr>
                  <p:cNvPr id="92" name="Соединительная линия уступом 91"/>
                  <p:cNvCxnSpPr/>
                  <p:nvPr/>
                </p:nvCxnSpPr>
                <p:spPr>
                  <a:xfrm flipH="1" flipV="1">
                    <a:off x="5733931" y="1345032"/>
                    <a:ext cx="286835" cy="90806"/>
                  </a:xfrm>
                  <a:prstGeom prst="bentConnector3">
                    <a:avLst>
                      <a:gd name="adj1" fmla="val 50000"/>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grpSp>
            <p:grpSp>
              <p:nvGrpSpPr>
                <p:cNvPr id="88" name="Группа 87"/>
                <p:cNvGrpSpPr/>
                <p:nvPr/>
              </p:nvGrpSpPr>
              <p:grpSpPr>
                <a:xfrm>
                  <a:off x="5043851" y="1345530"/>
                  <a:ext cx="439500" cy="127778"/>
                  <a:chOff x="5043851" y="1345530"/>
                  <a:chExt cx="439500" cy="127778"/>
                </a:xfrm>
              </p:grpSpPr>
              <p:cxnSp>
                <p:nvCxnSpPr>
                  <p:cNvPr id="89" name="Соединительная линия уступом 88"/>
                  <p:cNvCxnSpPr/>
                  <p:nvPr/>
                </p:nvCxnSpPr>
                <p:spPr>
                  <a:xfrm flipH="1" flipV="1">
                    <a:off x="5180434" y="1345530"/>
                    <a:ext cx="302917" cy="127000"/>
                  </a:xfrm>
                  <a:prstGeom prst="bentConnector3">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cxnSp>
                <p:nvCxnSpPr>
                  <p:cNvPr id="90" name="Соединительная линия уступом 89"/>
                  <p:cNvCxnSpPr/>
                  <p:nvPr/>
                </p:nvCxnSpPr>
                <p:spPr>
                  <a:xfrm flipV="1">
                    <a:off x="5043851" y="1346308"/>
                    <a:ext cx="302917" cy="127000"/>
                  </a:xfrm>
                  <a:prstGeom prst="bentConnector3">
                    <a:avLst/>
                  </a:prstGeom>
                  <a:ln w="57150">
                    <a:solidFill>
                      <a:srgbClr val="29678B"/>
                    </a:solidFill>
                  </a:ln>
                </p:spPr>
                <p:style>
                  <a:lnRef idx="1">
                    <a:schemeClr val="accent1"/>
                  </a:lnRef>
                  <a:fillRef idx="0">
                    <a:schemeClr val="accent1"/>
                  </a:fillRef>
                  <a:effectRef idx="0">
                    <a:schemeClr val="accent1"/>
                  </a:effectRef>
                  <a:fontRef idx="minor">
                    <a:schemeClr val="tx1"/>
                  </a:fontRef>
                </p:style>
              </p:cxnSp>
            </p:grpSp>
          </p:grpSp>
        </p:grpSp>
        <p:cxnSp>
          <p:nvCxnSpPr>
            <p:cNvPr id="94" name="Прямая соединительная линия 93"/>
            <p:cNvCxnSpPr/>
            <p:nvPr/>
          </p:nvCxnSpPr>
          <p:spPr>
            <a:xfrm flipH="1">
              <a:off x="6176941" y="1483535"/>
              <a:ext cx="756000" cy="0"/>
            </a:xfrm>
            <a:prstGeom prst="line">
              <a:avLst/>
            </a:prstGeom>
            <a:ln w="57150">
              <a:solidFill>
                <a:srgbClr val="29678B"/>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95" name="Прямоугольник 94"/>
          <p:cNvSpPr/>
          <p:nvPr/>
        </p:nvSpPr>
        <p:spPr>
          <a:xfrm>
            <a:off x="847351" y="742302"/>
            <a:ext cx="400770" cy="325479"/>
          </a:xfrm>
          <a:prstGeom prst="rect">
            <a:avLst/>
          </a:prstGeom>
          <a:solidFill>
            <a:srgbClr val="29678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itle Placeholder 1"/>
          <p:cNvSpPr txBox="1">
            <a:spLocks/>
          </p:cNvSpPr>
          <p:nvPr/>
        </p:nvSpPr>
        <p:spPr>
          <a:xfrm>
            <a:off x="822947" y="660380"/>
            <a:ext cx="801541" cy="695715"/>
          </a:xfrm>
          <a:prstGeom prst="rect">
            <a:avLst/>
          </a:prstGeom>
        </p:spPr>
        <p:txBody>
          <a:bodyPr vert="horz" lIns="90663" tIns="45331" rIns="90663" bIns="45331" rtlCol="0" anchor="t">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lnSpc>
                <a:spcPct val="120000"/>
              </a:lnSpc>
            </a:pPr>
            <a:r>
              <a:rPr lang="it-IT" sz="2000" dirty="0">
                <a:solidFill>
                  <a:schemeClr val="bg1"/>
                </a:solidFill>
                <a:latin typeface="Arial" panose="020B0604020202020204" pitchFamily="34" charset="0"/>
                <a:cs typeface="Arial" panose="020B0604020202020204" pitchFamily="34" charset="0"/>
              </a:rPr>
              <a:t>00</a:t>
            </a:r>
            <a:endParaRPr lang="en-US" sz="2000" dirty="0">
              <a:solidFill>
                <a:schemeClr val="bg1"/>
              </a:solidFill>
            </a:endParaRPr>
          </a:p>
        </p:txBody>
      </p:sp>
      <p:sp>
        <p:nvSpPr>
          <p:cNvPr id="8" name="Rettangolo 19"/>
          <p:cNvSpPr/>
          <p:nvPr/>
        </p:nvSpPr>
        <p:spPr>
          <a:xfrm>
            <a:off x="4714875" y="724430"/>
            <a:ext cx="2104921" cy="53944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39"/>
          </a:p>
        </p:txBody>
      </p:sp>
      <p:sp>
        <p:nvSpPr>
          <p:cNvPr id="23" name="Прямоугольник 22"/>
          <p:cNvSpPr/>
          <p:nvPr/>
        </p:nvSpPr>
        <p:spPr>
          <a:xfrm>
            <a:off x="5104334" y="800107"/>
            <a:ext cx="1281120" cy="369332"/>
          </a:xfrm>
          <a:prstGeom prst="rect">
            <a:avLst/>
          </a:prstGeom>
        </p:spPr>
        <p:txBody>
          <a:bodyPr wrap="none">
            <a:spAutoFit/>
          </a:bodyPr>
          <a:lstStyle/>
          <a:p>
            <a:pPr algn="ctr"/>
            <a:r>
              <a:rPr lang="en-US" sz="900" dirty="0">
                <a:latin typeface="Arial" panose="020B0604020202020204" pitchFamily="34" charset="0"/>
                <a:cs typeface="Arial" panose="020B0604020202020204" pitchFamily="34" charset="0"/>
              </a:rPr>
              <a:t>Logos</a:t>
            </a:r>
          </a:p>
          <a:p>
            <a:pPr algn="ctr"/>
            <a:r>
              <a:rPr lang="en-US" sz="900" dirty="0">
                <a:latin typeface="Arial" panose="020B0604020202020204" pitchFamily="34" charset="0"/>
                <a:cs typeface="Arial" panose="020B0604020202020204" pitchFamily="34" charset="0"/>
              </a:rPr>
              <a:t>Universities/Affiliation</a:t>
            </a:r>
          </a:p>
        </p:txBody>
      </p:sp>
    </p:spTree>
    <p:extLst>
      <p:ext uri="{BB962C8B-B14F-4D97-AF65-F5344CB8AC3E}">
        <p14:creationId xmlns:p14="http://schemas.microsoft.com/office/powerpoint/2010/main" val="379911809"/>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TotalTime>
  <Words>431</Words>
  <Application>Microsoft Office PowerPoint</Application>
  <PresentationFormat>Personnalisé</PresentationFormat>
  <Paragraphs>36</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Wingdings</vt:lpstr>
      <vt:lpstr>Wingdings 3</vt:lpstr>
      <vt:lpstr>Тема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Ahmed El-Amine Benbernou</cp:lastModifiedBy>
  <cp:revision>43</cp:revision>
  <dcterms:created xsi:type="dcterms:W3CDTF">2020-03-18T16:28:59Z</dcterms:created>
  <dcterms:modified xsi:type="dcterms:W3CDTF">2020-11-11T17:45:40Z</dcterms:modified>
</cp:coreProperties>
</file>